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Poppins" panose="020B0604020202020204" charset="0"/>
      <p:regular r:id="rId30"/>
      <p:bold r:id="rId31"/>
      <p:italic r:id="rId32"/>
      <p:boldItalic r:id="rId33"/>
    </p:embeddedFont>
    <p:embeddedFont>
      <p:font typeface="Amatic SC" panose="020B0604020202020204" charset="-79"/>
      <p:regular r:id="rId34"/>
      <p:bold r:id="rId35"/>
    </p:embeddedFont>
    <p:embeddedFont>
      <p:font typeface="Source Code Pro" panose="020B0604020202020204"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9" d="100"/>
          <a:sy n="29" d="100"/>
        </p:scale>
        <p:origin x="349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242341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71407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14698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74667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46592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38692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8620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24400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61904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65331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4474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1215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5518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0225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36816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23273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44626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28740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009457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1544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133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96641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63832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0724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36392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310050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25668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51270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accent1"/>
                </a:solidFill>
                <a:latin typeface="Source Code Pro"/>
                <a:ea typeface="Source Code Pro"/>
                <a:cs typeface="Source Code Pro"/>
                <a:sym typeface="Source Code Pro"/>
              </a:rPr>
              <a:t>‹#›</a:t>
            </a:fld>
            <a:endParaRPr lang="en-GB"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Uganda"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hyperlink" Target="https://en.wikipedia.org/wiki/President_of_Ugand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United_States_Senate" TargetMode="External"/><Relationship Id="rId3" Type="http://schemas.openxmlformats.org/officeDocument/2006/relationships/hyperlink" Target="https://en.wikipedia.org/wiki/List_of_Vice_Presidents_of_the_United_States" TargetMode="External"/><Relationship Id="rId7" Type="http://schemas.openxmlformats.org/officeDocument/2006/relationships/hyperlink" Target="https://en.wikipedia.org/wiki/Delaware"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en.wikipedia.org/wiki/Democratic_Party_(United_States)" TargetMode="External"/><Relationship Id="rId5" Type="http://schemas.openxmlformats.org/officeDocument/2006/relationships/hyperlink" Target="https://en.wikipedia.org/wiki/Barack_Obama" TargetMode="External"/><Relationship Id="rId4" Type="http://schemas.openxmlformats.org/officeDocument/2006/relationships/hyperlink" Target="https://en.wikipedia.org/wiki/President_of_the_United_States" TargetMode="External"/><Relationship Id="rId9"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Chairman_of_the_Workers'_Party_of_Korea"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2.jpg"/><Relationship Id="rId4" Type="http://schemas.openxmlformats.org/officeDocument/2006/relationships/hyperlink" Target="https://en.wikipedia.org/wiki/North_Kore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List_of_Presidents_of_the_United_State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3.jpg"/><Relationship Id="rId5" Type="http://schemas.openxmlformats.org/officeDocument/2006/relationships/hyperlink" Target="https://en.wikipedia.org/wiki/John_F._Kennedy" TargetMode="External"/><Relationship Id="rId4" Type="http://schemas.openxmlformats.org/officeDocument/2006/relationships/hyperlink" Target="https://en.wikipedia.org/wiki/List_of_Vice_Presidents_of_the_United_State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Liberal_Party_of_Australia_leadership_spill,_September_2015" TargetMode="External"/><Relationship Id="rId3" Type="http://schemas.openxmlformats.org/officeDocument/2006/relationships/hyperlink" Target="https://en.wikipedia.org/wiki/Liberal_Party_of_Australia" TargetMode="External"/><Relationship Id="rId7" Type="http://schemas.openxmlformats.org/officeDocument/2006/relationships/hyperlink" Target="https://en.wikipedia.org/wiki/Tony_Abbott"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en.wikipedia.org/wiki/Liberal_Party_of_Australia_leadership_spill,_2009" TargetMode="External"/><Relationship Id="rId5" Type="http://schemas.openxmlformats.org/officeDocument/2006/relationships/hyperlink" Target="https://en.wikipedia.org/wiki/Liberal_Party_of_Australia_leadership_spill,_2008" TargetMode="External"/><Relationship Id="rId4" Type="http://schemas.openxmlformats.org/officeDocument/2006/relationships/hyperlink" Target="https://en.wikipedia.org/wiki/Leader_of_the_Opposition_(Australia)" TargetMode="External"/><Relationship Id="rId9" Type="http://schemas.openxmlformats.org/officeDocument/2006/relationships/image" Target="../media/image14.jpg"/></Relationships>
</file>

<file path=ppt/slides/_rels/slide15.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hyperlink" Target="https://en.wikipedia.org/wiki/Internal_resistance_to_South_African_apartheid" TargetMode="External"/><Relationship Id="rId7" Type="http://schemas.openxmlformats.org/officeDocument/2006/relationships/hyperlink" Target="https://en.wikipedia.org/wiki/Universal_suffrage"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en.wikipedia.org/wiki/President_of_South_Africa" TargetMode="External"/><Relationship Id="rId5" Type="http://schemas.openxmlformats.org/officeDocument/2006/relationships/hyperlink" Target="https://en.wikipedia.org/wiki/Philanthropy" TargetMode="External"/><Relationship Id="rId4" Type="http://schemas.openxmlformats.org/officeDocument/2006/relationships/hyperlink" Target="https://en.wikipedia.org/wiki/Politics_of_South_Afric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President_of_Costa_Ric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16.jpg"/><Relationship Id="rId5" Type="http://schemas.openxmlformats.org/officeDocument/2006/relationships/hyperlink" Target="https://en.wikipedia.org/wiki/Central_American_crisis" TargetMode="External"/><Relationship Id="rId4" Type="http://schemas.openxmlformats.org/officeDocument/2006/relationships/hyperlink" Target="https://en.wikipedia.org/wiki/Nobel_Peace_Priz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Diocese_of_Rome" TargetMode="External"/><Relationship Id="rId3" Type="http://schemas.openxmlformats.org/officeDocument/2006/relationships/hyperlink" Target="https://en.wikipedia.org/wiki/List_of_popes" TargetMode="External"/><Relationship Id="rId7" Type="http://schemas.openxmlformats.org/officeDocument/2006/relationships/hyperlink" Target="https://en.wikipedia.org/wiki/Ex_officio"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en.wikipedia.org/wiki/Courtesy_title" TargetMode="External"/><Relationship Id="rId11" Type="http://schemas.openxmlformats.org/officeDocument/2006/relationships/image" Target="../media/image17.jpg"/><Relationship Id="rId5" Type="http://schemas.openxmlformats.org/officeDocument/2006/relationships/hyperlink" Target="https://en.wikipedia.org/wiki/Catholic_Church" TargetMode="External"/><Relationship Id="rId10" Type="http://schemas.openxmlformats.org/officeDocument/2006/relationships/hyperlink" Target="https://en.wikipedia.org/wiki/Vatican_City" TargetMode="External"/><Relationship Id="rId4" Type="http://schemas.openxmlformats.org/officeDocument/2006/relationships/hyperlink" Target="https://en.wikipedia.org/wiki/Pope" TargetMode="External"/><Relationship Id="rId9" Type="http://schemas.openxmlformats.org/officeDocument/2006/relationships/hyperlink" Target="https://en.wikipedia.org/wiki/List_of_sovereigns_of_Vatican_City_Stat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Queen_of_the_United_Kingdom_of_Great_Britain_and_Ireland"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8.jpg"/><Relationship Id="rId4" Type="http://schemas.openxmlformats.org/officeDocument/2006/relationships/hyperlink" Target="https://en.wikipedia.org/wiki/Empress_of_Indi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List_of_Presidents_of_the_United_States"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19.jpg"/><Relationship Id="rId5" Type="http://schemas.openxmlformats.org/officeDocument/2006/relationships/hyperlink" Target="https://en.wikipedia.org/wiki/Hollywood_(film_industry)" TargetMode="External"/><Relationship Id="rId4" Type="http://schemas.openxmlformats.org/officeDocument/2006/relationships/hyperlink" Target="https://en.wikipedia.org/wiki/List_of_Governors_of_Californi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Italy"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20.jpg"/><Relationship Id="rId5" Type="http://schemas.openxmlformats.org/officeDocument/2006/relationships/hyperlink" Target="https://en.wikipedia.org/wiki/President_of_Italy" TargetMode="External"/><Relationship Id="rId4" Type="http://schemas.openxmlformats.org/officeDocument/2006/relationships/hyperlink" Target="https://en.wikipedia.org/wiki/List_of_Presidents_of_Italy"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American_Civil_War" TargetMode="External"/><Relationship Id="rId3" Type="http://schemas.openxmlformats.org/officeDocument/2006/relationships/hyperlink" Target="https://en.wikipedia.org/wiki/List_of_Presidents_of_the_United_States" TargetMode="External"/><Relationship Id="rId7" Type="http://schemas.openxmlformats.org/officeDocument/2006/relationships/hyperlink" Target="https://en.wikipedia.org/wiki/Confederate_States_of_America"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en.wikipedia.org/wiki/Union_Army" TargetMode="External"/><Relationship Id="rId5" Type="http://schemas.openxmlformats.org/officeDocument/2006/relationships/hyperlink" Target="https://en.wikipedia.org/wiki/Abraham_Lincoln" TargetMode="External"/><Relationship Id="rId4" Type="http://schemas.openxmlformats.org/officeDocument/2006/relationships/hyperlink" Target="https://en.wikipedia.org/wiki/Commanding_General_of_the_United_States_Army" TargetMode="External"/><Relationship Id="rId9" Type="http://schemas.openxmlformats.org/officeDocument/2006/relationships/image" Target="../media/image22.jpg"/></Relationships>
</file>

<file path=ppt/slides/_rels/slide23.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en.wikipedia.org/wiki/List_of_Presidents_of_the_United_State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24.jpg"/><Relationship Id="rId4" Type="http://schemas.openxmlformats.org/officeDocument/2006/relationships/hyperlink" Target="https://en.wikipedia.org/wiki/Chief_Justice_of_the_United_State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26.jpg"/></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Politics_of_the_United_Stat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hyperlink" Target="https://en.wikipedia.org/wiki/Founding_Fathers_of_the_United_States" TargetMode="External"/><Relationship Id="rId4" Type="http://schemas.openxmlformats.org/officeDocument/2006/relationships/hyperlink" Target="https://en.wikipedia.org/wiki/List_of_Presidents_of_the_United_Stat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GB" sz="9600"/>
              <a:t>Famous Leaders A-Z</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r>
              <a:rPr lang="en-GB">
                <a:solidFill>
                  <a:srgbClr val="000000"/>
                </a:solidFill>
                <a:latin typeface="Poppins"/>
                <a:ea typeface="Poppins"/>
                <a:cs typeface="Poppins"/>
                <a:sym typeface="Poppins"/>
              </a:rPr>
              <a:t>By Kaia Frazerhurst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42200"/>
            <a:ext cx="4042500" cy="1002300"/>
          </a:xfrm>
          <a:prstGeom prst="rect">
            <a:avLst/>
          </a:prstGeom>
        </p:spPr>
        <p:txBody>
          <a:bodyPr lIns="91425" tIns="91425" rIns="91425" bIns="91425" anchor="t" anchorCtr="0">
            <a:noAutofit/>
          </a:bodyPr>
          <a:lstStyle/>
          <a:p>
            <a:pPr lvl="0" rtl="0">
              <a:spcBef>
                <a:spcPts val="0"/>
              </a:spcBef>
              <a:buNone/>
            </a:pPr>
            <a:r>
              <a:rPr lang="en-GB" sz="6000"/>
              <a:t>I - Idi Amin  </a:t>
            </a:r>
          </a:p>
        </p:txBody>
      </p:sp>
      <p:sp>
        <p:nvSpPr>
          <p:cNvPr id="120" name="Shape 120"/>
          <p:cNvSpPr txBox="1">
            <a:spLocks noGrp="1"/>
          </p:cNvSpPr>
          <p:nvPr>
            <p:ph type="body" idx="1"/>
          </p:nvPr>
        </p:nvSpPr>
        <p:spPr>
          <a:xfrm>
            <a:off x="311700" y="1443150"/>
            <a:ext cx="4128600" cy="3125700"/>
          </a:xfrm>
          <a:prstGeom prst="rect">
            <a:avLst/>
          </a:prstGeom>
        </p:spPr>
        <p:txBody>
          <a:bodyPr lIns="91425" tIns="91425" rIns="91425" bIns="91425" anchor="t" anchorCtr="0">
            <a:noAutofit/>
          </a:bodyPr>
          <a:lstStyle/>
          <a:p>
            <a:pPr lvl="0" rtl="0">
              <a:spcBef>
                <a:spcPts val="0"/>
              </a:spcBef>
              <a:buNone/>
            </a:pPr>
            <a:r>
              <a:rPr lang="en-GB" sz="2200">
                <a:solidFill>
                  <a:srgbClr val="000000"/>
                </a:solidFill>
                <a:latin typeface="Poppins"/>
                <a:ea typeface="Poppins"/>
                <a:cs typeface="Poppins"/>
                <a:sym typeface="Poppins"/>
              </a:rPr>
              <a:t>Idi Amin Dada was a </a:t>
            </a:r>
            <a:r>
              <a:rPr lang="en-GB" sz="2200">
                <a:solidFill>
                  <a:srgbClr val="000000"/>
                </a:solidFill>
                <a:latin typeface="Poppins"/>
                <a:ea typeface="Poppins"/>
                <a:cs typeface="Poppins"/>
                <a:sym typeface="Poppins"/>
                <a:hlinkClick r:id="rId3"/>
              </a:rPr>
              <a:t>Ugandan</a:t>
            </a:r>
            <a:r>
              <a:rPr lang="en-GB" sz="2200">
                <a:solidFill>
                  <a:srgbClr val="000000"/>
                </a:solidFill>
                <a:latin typeface="Poppins"/>
                <a:ea typeface="Poppins"/>
                <a:cs typeface="Poppins"/>
                <a:sym typeface="Poppins"/>
              </a:rPr>
              <a:t> political leader and military officer who was the </a:t>
            </a:r>
            <a:r>
              <a:rPr lang="en-GB" sz="2200">
                <a:solidFill>
                  <a:srgbClr val="000000"/>
                </a:solidFill>
                <a:latin typeface="Poppins"/>
                <a:ea typeface="Poppins"/>
                <a:cs typeface="Poppins"/>
                <a:sym typeface="Poppins"/>
                <a:hlinkClick r:id="rId4"/>
              </a:rPr>
              <a:t>President of Uganda</a:t>
            </a:r>
            <a:r>
              <a:rPr lang="en-GB" sz="2200">
                <a:solidFill>
                  <a:srgbClr val="000000"/>
                </a:solidFill>
                <a:latin typeface="Poppins"/>
                <a:ea typeface="Poppins"/>
                <a:cs typeface="Poppins"/>
                <a:sym typeface="Poppins"/>
              </a:rPr>
              <a:t> from 1971 to 1979.</a:t>
            </a:r>
          </a:p>
        </p:txBody>
      </p:sp>
      <p:pic>
        <p:nvPicPr>
          <p:cNvPr id="121" name="Shape 121" descr="Image result for idi amin"/>
          <p:cNvPicPr preferRelativeResize="0"/>
          <p:nvPr/>
        </p:nvPicPr>
        <p:blipFill>
          <a:blip r:embed="rId5">
            <a:alphaModFix/>
          </a:blip>
          <a:stretch>
            <a:fillRect/>
          </a:stretch>
        </p:blipFill>
        <p:spPr>
          <a:xfrm>
            <a:off x="4440300" y="396950"/>
            <a:ext cx="4349575" cy="4349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92850"/>
            <a:ext cx="4609800" cy="1002300"/>
          </a:xfrm>
          <a:prstGeom prst="rect">
            <a:avLst/>
          </a:prstGeom>
        </p:spPr>
        <p:txBody>
          <a:bodyPr lIns="91425" tIns="91425" rIns="91425" bIns="91425" anchor="t" anchorCtr="0">
            <a:noAutofit/>
          </a:bodyPr>
          <a:lstStyle/>
          <a:p>
            <a:pPr lvl="0" rtl="0">
              <a:spcBef>
                <a:spcPts val="0"/>
              </a:spcBef>
              <a:buNone/>
            </a:pPr>
            <a:r>
              <a:rPr lang="en-GB" sz="6000"/>
              <a:t>J - Joe Biden </a:t>
            </a:r>
          </a:p>
        </p:txBody>
      </p:sp>
      <p:sp>
        <p:nvSpPr>
          <p:cNvPr id="127" name="Shape 127"/>
          <p:cNvSpPr txBox="1">
            <a:spLocks noGrp="1"/>
          </p:cNvSpPr>
          <p:nvPr>
            <p:ph type="body" idx="1"/>
          </p:nvPr>
        </p:nvSpPr>
        <p:spPr>
          <a:xfrm>
            <a:off x="311700" y="1295150"/>
            <a:ext cx="46098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Joe Biden is an American politician who was the </a:t>
            </a:r>
            <a:r>
              <a:rPr lang="en-GB" sz="2000">
                <a:solidFill>
                  <a:srgbClr val="000000"/>
                </a:solidFill>
                <a:latin typeface="Poppins"/>
                <a:ea typeface="Poppins"/>
                <a:cs typeface="Poppins"/>
                <a:sym typeface="Poppins"/>
                <a:hlinkClick r:id="rId3"/>
              </a:rPr>
              <a:t>47th Vice President of the United States</a:t>
            </a:r>
            <a:r>
              <a:rPr lang="en-GB" sz="2000">
                <a:solidFill>
                  <a:srgbClr val="000000"/>
                </a:solidFill>
                <a:latin typeface="Poppins"/>
                <a:ea typeface="Poppins"/>
                <a:cs typeface="Poppins"/>
                <a:sym typeface="Poppins"/>
              </a:rPr>
              <a:t> from 2009 to 2017, having been jointly elected twice with </a:t>
            </a:r>
            <a:r>
              <a:rPr lang="en-GB" sz="2000">
                <a:solidFill>
                  <a:srgbClr val="000000"/>
                </a:solidFill>
                <a:latin typeface="Poppins"/>
                <a:ea typeface="Poppins"/>
                <a:cs typeface="Poppins"/>
                <a:sym typeface="Poppins"/>
                <a:hlinkClick r:id="rId4"/>
              </a:rPr>
              <a:t>President</a:t>
            </a:r>
            <a:r>
              <a:rPr lang="en-GB" sz="2000">
                <a:solidFill>
                  <a:srgbClr val="000000"/>
                </a:solidFill>
                <a:latin typeface="Poppins"/>
                <a:ea typeface="Poppins"/>
                <a:cs typeface="Poppins"/>
                <a:sym typeface="Poppins"/>
              </a:rPr>
              <a:t> </a:t>
            </a:r>
            <a:r>
              <a:rPr lang="en-GB" sz="2000">
                <a:solidFill>
                  <a:srgbClr val="000000"/>
                </a:solidFill>
                <a:latin typeface="Poppins"/>
                <a:ea typeface="Poppins"/>
                <a:cs typeface="Poppins"/>
                <a:sym typeface="Poppins"/>
                <a:hlinkClick r:id="rId5"/>
              </a:rPr>
              <a:t>Barack Obama</a:t>
            </a:r>
            <a:r>
              <a:rPr lang="en-GB" sz="2000">
                <a:solidFill>
                  <a:srgbClr val="000000"/>
                </a:solidFill>
                <a:latin typeface="Poppins"/>
                <a:ea typeface="Poppins"/>
                <a:cs typeface="Poppins"/>
                <a:sym typeface="Poppins"/>
              </a:rPr>
              <a:t>. A member of the </a:t>
            </a:r>
            <a:r>
              <a:rPr lang="en-GB" sz="2000">
                <a:solidFill>
                  <a:srgbClr val="000000"/>
                </a:solidFill>
                <a:latin typeface="Poppins"/>
                <a:ea typeface="Poppins"/>
                <a:cs typeface="Poppins"/>
                <a:sym typeface="Poppins"/>
                <a:hlinkClick r:id="rId6"/>
              </a:rPr>
              <a:t>Democratic Party</a:t>
            </a:r>
            <a:r>
              <a:rPr lang="en-GB" sz="2000">
                <a:solidFill>
                  <a:srgbClr val="000000"/>
                </a:solidFill>
                <a:latin typeface="Poppins"/>
                <a:ea typeface="Poppins"/>
                <a:cs typeface="Poppins"/>
                <a:sym typeface="Poppins"/>
              </a:rPr>
              <a:t>, he represented </a:t>
            </a:r>
            <a:r>
              <a:rPr lang="en-GB" sz="2000">
                <a:solidFill>
                  <a:srgbClr val="000000"/>
                </a:solidFill>
                <a:latin typeface="Poppins"/>
                <a:ea typeface="Poppins"/>
                <a:cs typeface="Poppins"/>
                <a:sym typeface="Poppins"/>
                <a:hlinkClick r:id="rId7"/>
              </a:rPr>
              <a:t>Delaware</a:t>
            </a:r>
            <a:r>
              <a:rPr lang="en-GB" sz="2000">
                <a:solidFill>
                  <a:srgbClr val="000000"/>
                </a:solidFill>
                <a:latin typeface="Poppins"/>
                <a:ea typeface="Poppins"/>
                <a:cs typeface="Poppins"/>
                <a:sym typeface="Poppins"/>
              </a:rPr>
              <a:t> as a </a:t>
            </a:r>
            <a:r>
              <a:rPr lang="en-GB" sz="2000">
                <a:solidFill>
                  <a:srgbClr val="000000"/>
                </a:solidFill>
                <a:latin typeface="Poppins"/>
                <a:ea typeface="Poppins"/>
                <a:cs typeface="Poppins"/>
                <a:sym typeface="Poppins"/>
                <a:hlinkClick r:id="rId8"/>
              </a:rPr>
              <a:t>United States Senator</a:t>
            </a:r>
            <a:r>
              <a:rPr lang="en-GB" sz="2000">
                <a:solidFill>
                  <a:srgbClr val="000000"/>
                </a:solidFill>
                <a:latin typeface="Poppins"/>
                <a:ea typeface="Poppins"/>
                <a:cs typeface="Poppins"/>
                <a:sym typeface="Poppins"/>
              </a:rPr>
              <a:t> from 1973 until becoming Vice President in 2009.</a:t>
            </a:r>
          </a:p>
        </p:txBody>
      </p:sp>
      <p:pic>
        <p:nvPicPr>
          <p:cNvPr id="128" name="Shape 128" descr="Image result for joe biden"/>
          <p:cNvPicPr preferRelativeResize="0"/>
          <p:nvPr/>
        </p:nvPicPr>
        <p:blipFill>
          <a:blip r:embed="rId9">
            <a:alphaModFix/>
          </a:blip>
          <a:stretch>
            <a:fillRect/>
          </a:stretch>
        </p:blipFill>
        <p:spPr>
          <a:xfrm>
            <a:off x="5144700" y="205800"/>
            <a:ext cx="3785499" cy="47318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92850"/>
            <a:ext cx="4622100" cy="1002300"/>
          </a:xfrm>
          <a:prstGeom prst="rect">
            <a:avLst/>
          </a:prstGeom>
        </p:spPr>
        <p:txBody>
          <a:bodyPr lIns="91425" tIns="91425" rIns="91425" bIns="91425" anchor="t" anchorCtr="0">
            <a:noAutofit/>
          </a:bodyPr>
          <a:lstStyle/>
          <a:p>
            <a:pPr lvl="0" rtl="0">
              <a:spcBef>
                <a:spcPts val="0"/>
              </a:spcBef>
              <a:buNone/>
            </a:pPr>
            <a:r>
              <a:rPr lang="en-GB" sz="6000"/>
              <a:t>K - Kim Jong-Un </a:t>
            </a:r>
          </a:p>
        </p:txBody>
      </p:sp>
      <p:sp>
        <p:nvSpPr>
          <p:cNvPr id="134" name="Shape 134"/>
          <p:cNvSpPr txBox="1">
            <a:spLocks noGrp="1"/>
          </p:cNvSpPr>
          <p:nvPr>
            <p:ph type="body" idx="1"/>
          </p:nvPr>
        </p:nvSpPr>
        <p:spPr>
          <a:xfrm>
            <a:off x="311700" y="1443150"/>
            <a:ext cx="4622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Kim Jong-un is the </a:t>
            </a:r>
            <a:r>
              <a:rPr lang="en-GB" sz="2000">
                <a:solidFill>
                  <a:srgbClr val="000000"/>
                </a:solidFill>
                <a:latin typeface="Poppins"/>
                <a:ea typeface="Poppins"/>
                <a:cs typeface="Poppins"/>
                <a:sym typeface="Poppins"/>
                <a:hlinkClick r:id="rId3"/>
              </a:rPr>
              <a:t>Chairman</a:t>
            </a:r>
            <a:r>
              <a:rPr lang="en-GB" sz="2000">
                <a:solidFill>
                  <a:srgbClr val="000000"/>
                </a:solidFill>
                <a:latin typeface="Poppins"/>
                <a:ea typeface="Poppins"/>
                <a:cs typeface="Poppins"/>
                <a:sym typeface="Poppins"/>
              </a:rPr>
              <a:t> of the Workers' Party of Korea (WPK) and supreme leader of the Democratic People's Republic of Korea (DPRK), commonly referred to as </a:t>
            </a:r>
            <a:r>
              <a:rPr lang="en-GB" sz="2000">
                <a:solidFill>
                  <a:srgbClr val="000000"/>
                </a:solidFill>
                <a:latin typeface="Poppins"/>
                <a:ea typeface="Poppins"/>
                <a:cs typeface="Poppins"/>
                <a:sym typeface="Poppins"/>
                <a:hlinkClick r:id="rId4"/>
              </a:rPr>
              <a:t>North Korea</a:t>
            </a:r>
            <a:r>
              <a:rPr lang="en-GB" sz="2000">
                <a:solidFill>
                  <a:srgbClr val="000000"/>
                </a:solidFill>
                <a:latin typeface="Poppins"/>
                <a:ea typeface="Poppins"/>
                <a:cs typeface="Poppins"/>
                <a:sym typeface="Poppins"/>
              </a:rPr>
              <a:t>.</a:t>
            </a:r>
          </a:p>
        </p:txBody>
      </p:sp>
      <p:pic>
        <p:nvPicPr>
          <p:cNvPr id="135" name="Shape 135" descr="Image result for kim jong un"/>
          <p:cNvPicPr preferRelativeResize="0"/>
          <p:nvPr/>
        </p:nvPicPr>
        <p:blipFill>
          <a:blip r:embed="rId5">
            <a:alphaModFix/>
          </a:blip>
          <a:stretch>
            <a:fillRect/>
          </a:stretch>
        </p:blipFill>
        <p:spPr>
          <a:xfrm>
            <a:off x="5073689" y="175674"/>
            <a:ext cx="3869609" cy="47921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200675" y="292850"/>
            <a:ext cx="5304300" cy="1002300"/>
          </a:xfrm>
          <a:prstGeom prst="rect">
            <a:avLst/>
          </a:prstGeom>
        </p:spPr>
        <p:txBody>
          <a:bodyPr lIns="91425" tIns="91425" rIns="91425" bIns="91425" anchor="t" anchorCtr="0">
            <a:noAutofit/>
          </a:bodyPr>
          <a:lstStyle/>
          <a:p>
            <a:pPr lvl="0" rtl="0">
              <a:spcBef>
                <a:spcPts val="0"/>
              </a:spcBef>
              <a:buNone/>
            </a:pPr>
            <a:r>
              <a:rPr lang="en-GB" sz="6000"/>
              <a:t>L - Lyndon B. Johnson </a:t>
            </a:r>
          </a:p>
        </p:txBody>
      </p:sp>
      <p:sp>
        <p:nvSpPr>
          <p:cNvPr id="141" name="Shape 141"/>
          <p:cNvSpPr txBox="1">
            <a:spLocks noGrp="1"/>
          </p:cNvSpPr>
          <p:nvPr>
            <p:ph type="body" idx="1"/>
          </p:nvPr>
        </p:nvSpPr>
        <p:spPr>
          <a:xfrm>
            <a:off x="311700" y="1443150"/>
            <a:ext cx="5066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Lyndon Baines Johnson, often referred to as LBJ, was an American politician who served as the </a:t>
            </a:r>
            <a:r>
              <a:rPr lang="en-GB" sz="2000">
                <a:solidFill>
                  <a:srgbClr val="000000"/>
                </a:solidFill>
                <a:latin typeface="Poppins"/>
                <a:ea typeface="Poppins"/>
                <a:cs typeface="Poppins"/>
                <a:sym typeface="Poppins"/>
                <a:hlinkClick r:id="rId3"/>
              </a:rPr>
              <a:t>36th President of the United States</a:t>
            </a:r>
            <a:r>
              <a:rPr lang="en-GB" sz="2000">
                <a:solidFill>
                  <a:srgbClr val="000000"/>
                </a:solidFill>
                <a:latin typeface="Poppins"/>
                <a:ea typeface="Poppins"/>
                <a:cs typeface="Poppins"/>
                <a:sym typeface="Poppins"/>
              </a:rPr>
              <a:t> from 1963 to 1969, assuming the office after serving as the </a:t>
            </a:r>
            <a:r>
              <a:rPr lang="en-GB" sz="2000">
                <a:solidFill>
                  <a:srgbClr val="000000"/>
                </a:solidFill>
                <a:latin typeface="Poppins"/>
                <a:ea typeface="Poppins"/>
                <a:cs typeface="Poppins"/>
                <a:sym typeface="Poppins"/>
                <a:hlinkClick r:id="rId4"/>
              </a:rPr>
              <a:t>37th Vice President of the United States</a:t>
            </a:r>
            <a:r>
              <a:rPr lang="en-GB" sz="2000">
                <a:solidFill>
                  <a:srgbClr val="000000"/>
                </a:solidFill>
                <a:latin typeface="Poppins"/>
                <a:ea typeface="Poppins"/>
                <a:cs typeface="Poppins"/>
                <a:sym typeface="Poppins"/>
              </a:rPr>
              <a:t> under President </a:t>
            </a:r>
            <a:r>
              <a:rPr lang="en-GB" sz="2000">
                <a:solidFill>
                  <a:srgbClr val="000000"/>
                </a:solidFill>
                <a:latin typeface="Poppins"/>
                <a:ea typeface="Poppins"/>
                <a:cs typeface="Poppins"/>
                <a:sym typeface="Poppins"/>
                <a:hlinkClick r:id="rId5"/>
              </a:rPr>
              <a:t>John F. Kennedy</a:t>
            </a:r>
            <a:r>
              <a:rPr lang="en-GB" sz="2000">
                <a:solidFill>
                  <a:srgbClr val="000000"/>
                </a:solidFill>
                <a:latin typeface="Poppins"/>
                <a:ea typeface="Poppins"/>
                <a:cs typeface="Poppins"/>
                <a:sym typeface="Poppins"/>
              </a:rPr>
              <a:t> from 1961 to 1963.</a:t>
            </a:r>
          </a:p>
        </p:txBody>
      </p:sp>
      <p:pic>
        <p:nvPicPr>
          <p:cNvPr id="142" name="Shape 142" descr="Image result for lyndon Baines Johnson"/>
          <p:cNvPicPr preferRelativeResize="0"/>
          <p:nvPr/>
        </p:nvPicPr>
        <p:blipFill>
          <a:blip r:embed="rId6">
            <a:alphaModFix/>
          </a:blip>
          <a:stretch>
            <a:fillRect/>
          </a:stretch>
        </p:blipFill>
        <p:spPr>
          <a:xfrm>
            <a:off x="5505006" y="214275"/>
            <a:ext cx="3536218" cy="471494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292850"/>
            <a:ext cx="5221200" cy="1002300"/>
          </a:xfrm>
          <a:prstGeom prst="rect">
            <a:avLst/>
          </a:prstGeom>
        </p:spPr>
        <p:txBody>
          <a:bodyPr lIns="91425" tIns="91425" rIns="91425" bIns="91425" anchor="t" anchorCtr="0">
            <a:noAutofit/>
          </a:bodyPr>
          <a:lstStyle/>
          <a:p>
            <a:pPr lvl="0" rtl="0">
              <a:spcBef>
                <a:spcPts val="0"/>
              </a:spcBef>
              <a:buNone/>
            </a:pPr>
            <a:r>
              <a:rPr lang="en-GB" sz="6000"/>
              <a:t>M - Malcolm Turnbull</a:t>
            </a:r>
          </a:p>
        </p:txBody>
      </p:sp>
      <p:sp>
        <p:nvSpPr>
          <p:cNvPr id="148" name="Shape 148"/>
          <p:cNvSpPr txBox="1">
            <a:spLocks noGrp="1"/>
          </p:cNvSpPr>
          <p:nvPr>
            <p:ph type="body" idx="1"/>
          </p:nvPr>
        </p:nvSpPr>
        <p:spPr>
          <a:xfrm>
            <a:off x="311700" y="1443150"/>
            <a:ext cx="51402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Malcolm Turnbull is the 29th and current prime minister of Australia. </a:t>
            </a:r>
            <a:r>
              <a:rPr lang="en-GB" sz="2000">
                <a:solidFill>
                  <a:srgbClr val="000000"/>
                </a:solidFill>
                <a:highlight>
                  <a:srgbClr val="FFFFFF"/>
                </a:highlight>
                <a:latin typeface="Poppins"/>
                <a:ea typeface="Poppins"/>
                <a:cs typeface="Poppins"/>
                <a:sym typeface="Poppins"/>
              </a:rPr>
              <a:t>He first served as parliamentary leader of the </a:t>
            </a:r>
            <a:r>
              <a:rPr lang="en-GB" sz="2000">
                <a:solidFill>
                  <a:srgbClr val="000000"/>
                </a:solidFill>
                <a:highlight>
                  <a:srgbClr val="FFFFFF"/>
                </a:highlight>
                <a:latin typeface="Poppins"/>
                <a:ea typeface="Poppins"/>
                <a:cs typeface="Poppins"/>
                <a:sym typeface="Poppins"/>
                <a:hlinkClick r:id="rId3"/>
              </a:rPr>
              <a:t>Liberal Party of Australia</a:t>
            </a:r>
            <a:r>
              <a:rPr lang="en-GB" sz="2000">
                <a:solidFill>
                  <a:srgbClr val="000000"/>
                </a:solidFill>
                <a:highlight>
                  <a:srgbClr val="FFFFFF"/>
                </a:highlight>
                <a:latin typeface="Poppins"/>
                <a:ea typeface="Poppins"/>
                <a:cs typeface="Poppins"/>
                <a:sym typeface="Poppins"/>
              </a:rPr>
              <a:t> and as </a:t>
            </a:r>
            <a:r>
              <a:rPr lang="en-GB" sz="2000">
                <a:solidFill>
                  <a:srgbClr val="000000"/>
                </a:solidFill>
                <a:highlight>
                  <a:srgbClr val="FFFFFF"/>
                </a:highlight>
                <a:latin typeface="Poppins"/>
                <a:ea typeface="Poppins"/>
                <a:cs typeface="Poppins"/>
                <a:sym typeface="Poppins"/>
                <a:hlinkClick r:id="rId4"/>
              </a:rPr>
              <a:t>opposition leader</a:t>
            </a:r>
            <a:r>
              <a:rPr lang="en-GB" sz="2000">
                <a:solidFill>
                  <a:srgbClr val="000000"/>
                </a:solidFill>
                <a:highlight>
                  <a:srgbClr val="FFFFFF"/>
                </a:highlight>
                <a:latin typeface="Poppins"/>
                <a:ea typeface="Poppins"/>
                <a:cs typeface="Poppins"/>
                <a:sym typeface="Poppins"/>
              </a:rPr>
              <a:t> from </a:t>
            </a:r>
            <a:r>
              <a:rPr lang="en-GB" sz="2000">
                <a:solidFill>
                  <a:srgbClr val="000000"/>
                </a:solidFill>
                <a:highlight>
                  <a:srgbClr val="FFFFFF"/>
                </a:highlight>
                <a:latin typeface="Poppins"/>
                <a:ea typeface="Poppins"/>
                <a:cs typeface="Poppins"/>
                <a:sym typeface="Poppins"/>
                <a:hlinkClick r:id="rId5"/>
              </a:rPr>
              <a:t>2008</a:t>
            </a:r>
            <a:r>
              <a:rPr lang="en-GB" sz="2000">
                <a:solidFill>
                  <a:srgbClr val="000000"/>
                </a:solidFill>
                <a:highlight>
                  <a:srgbClr val="FFFFFF"/>
                </a:highlight>
                <a:latin typeface="Poppins"/>
                <a:ea typeface="Poppins"/>
                <a:cs typeface="Poppins"/>
                <a:sym typeface="Poppins"/>
              </a:rPr>
              <a:t> to </a:t>
            </a:r>
            <a:r>
              <a:rPr lang="en-GB" sz="2000">
                <a:solidFill>
                  <a:srgbClr val="000000"/>
                </a:solidFill>
                <a:highlight>
                  <a:srgbClr val="FFFFFF"/>
                </a:highlight>
                <a:latin typeface="Poppins"/>
                <a:ea typeface="Poppins"/>
                <a:cs typeface="Poppins"/>
                <a:sym typeface="Poppins"/>
                <a:hlinkClick r:id="rId6"/>
              </a:rPr>
              <a:t>2009</a:t>
            </a:r>
            <a:r>
              <a:rPr lang="en-GB" sz="2000">
                <a:solidFill>
                  <a:srgbClr val="000000"/>
                </a:solidFill>
                <a:highlight>
                  <a:srgbClr val="FFFFFF"/>
                </a:highlight>
                <a:latin typeface="Poppins"/>
                <a:ea typeface="Poppins"/>
                <a:cs typeface="Poppins"/>
                <a:sym typeface="Poppins"/>
              </a:rPr>
              <a:t>, and became parliamentary leader and Prime Minister after defeating </a:t>
            </a:r>
            <a:r>
              <a:rPr lang="en-GB" sz="2000">
                <a:solidFill>
                  <a:srgbClr val="000000"/>
                </a:solidFill>
                <a:highlight>
                  <a:srgbClr val="FFFFFF"/>
                </a:highlight>
                <a:latin typeface="Poppins"/>
                <a:ea typeface="Poppins"/>
                <a:cs typeface="Poppins"/>
                <a:sym typeface="Poppins"/>
                <a:hlinkClick r:id="rId7"/>
              </a:rPr>
              <a:t>Tony Abbott</a:t>
            </a:r>
            <a:r>
              <a:rPr lang="en-GB" sz="2000">
                <a:solidFill>
                  <a:srgbClr val="000000"/>
                </a:solidFill>
                <a:highlight>
                  <a:srgbClr val="FFFFFF"/>
                </a:highlight>
                <a:latin typeface="Poppins"/>
                <a:ea typeface="Poppins"/>
                <a:cs typeface="Poppins"/>
                <a:sym typeface="Poppins"/>
              </a:rPr>
              <a:t> at the </a:t>
            </a:r>
            <a:r>
              <a:rPr lang="en-GB" sz="2000">
                <a:solidFill>
                  <a:srgbClr val="000000"/>
                </a:solidFill>
                <a:highlight>
                  <a:srgbClr val="FFFFFF"/>
                </a:highlight>
                <a:latin typeface="Poppins"/>
                <a:ea typeface="Poppins"/>
                <a:cs typeface="Poppins"/>
                <a:sym typeface="Poppins"/>
                <a:hlinkClick r:id="rId8"/>
              </a:rPr>
              <a:t>2015 Liberal leadership spill</a:t>
            </a:r>
            <a:r>
              <a:rPr lang="en-GB" sz="2000">
                <a:solidFill>
                  <a:srgbClr val="000000"/>
                </a:solidFill>
                <a:highlight>
                  <a:srgbClr val="FFFFFF"/>
                </a:highlight>
                <a:latin typeface="Poppins"/>
                <a:ea typeface="Poppins"/>
                <a:cs typeface="Poppins"/>
                <a:sym typeface="Poppins"/>
              </a:rPr>
              <a:t>.</a:t>
            </a:r>
          </a:p>
        </p:txBody>
      </p:sp>
      <p:pic>
        <p:nvPicPr>
          <p:cNvPr id="149" name="Shape 149" descr="Image result for malcolm turnbull"/>
          <p:cNvPicPr preferRelativeResize="0"/>
          <p:nvPr/>
        </p:nvPicPr>
        <p:blipFill>
          <a:blip r:embed="rId9">
            <a:alphaModFix/>
          </a:blip>
          <a:stretch>
            <a:fillRect/>
          </a:stretch>
        </p:blipFill>
        <p:spPr>
          <a:xfrm>
            <a:off x="5532869" y="184524"/>
            <a:ext cx="3459781" cy="4774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292850"/>
            <a:ext cx="4868700" cy="1002300"/>
          </a:xfrm>
          <a:prstGeom prst="rect">
            <a:avLst/>
          </a:prstGeom>
        </p:spPr>
        <p:txBody>
          <a:bodyPr lIns="91425" tIns="91425" rIns="91425" bIns="91425" anchor="t" anchorCtr="0">
            <a:noAutofit/>
          </a:bodyPr>
          <a:lstStyle/>
          <a:p>
            <a:pPr lvl="0" rtl="0">
              <a:spcBef>
                <a:spcPts val="0"/>
              </a:spcBef>
              <a:buNone/>
            </a:pPr>
            <a:r>
              <a:rPr lang="en-GB" sz="6000"/>
              <a:t>N - Nelson Mandela</a:t>
            </a:r>
          </a:p>
        </p:txBody>
      </p:sp>
      <p:sp>
        <p:nvSpPr>
          <p:cNvPr id="155" name="Shape 155"/>
          <p:cNvSpPr txBox="1">
            <a:spLocks noGrp="1"/>
          </p:cNvSpPr>
          <p:nvPr>
            <p:ph type="body" idx="1"/>
          </p:nvPr>
        </p:nvSpPr>
        <p:spPr>
          <a:xfrm>
            <a:off x="311700" y="1443150"/>
            <a:ext cx="48687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Nelson Rolihlahla Mandela was a South African </a:t>
            </a:r>
            <a:r>
              <a:rPr lang="en-GB" sz="2000">
                <a:solidFill>
                  <a:srgbClr val="000000"/>
                </a:solidFill>
                <a:latin typeface="Poppins"/>
                <a:ea typeface="Poppins"/>
                <a:cs typeface="Poppins"/>
                <a:sym typeface="Poppins"/>
                <a:hlinkClick r:id="rId3"/>
              </a:rPr>
              <a:t>anti-apartheid revolutionary</a:t>
            </a:r>
            <a:r>
              <a:rPr lang="en-GB" sz="2000">
                <a:solidFill>
                  <a:srgbClr val="000000"/>
                </a:solidFill>
                <a:latin typeface="Poppins"/>
                <a:ea typeface="Poppins"/>
                <a:cs typeface="Poppins"/>
                <a:sym typeface="Poppins"/>
              </a:rPr>
              <a:t>, </a:t>
            </a:r>
            <a:r>
              <a:rPr lang="en-GB" sz="2000">
                <a:solidFill>
                  <a:srgbClr val="000000"/>
                </a:solidFill>
                <a:latin typeface="Poppins"/>
                <a:ea typeface="Poppins"/>
                <a:cs typeface="Poppins"/>
                <a:sym typeface="Poppins"/>
                <a:hlinkClick r:id="rId4"/>
              </a:rPr>
              <a:t>politician</a:t>
            </a:r>
            <a:r>
              <a:rPr lang="en-GB" sz="2000">
                <a:solidFill>
                  <a:srgbClr val="000000"/>
                </a:solidFill>
                <a:latin typeface="Poppins"/>
                <a:ea typeface="Poppins"/>
                <a:cs typeface="Poppins"/>
                <a:sym typeface="Poppins"/>
              </a:rPr>
              <a:t>, and </a:t>
            </a:r>
            <a:r>
              <a:rPr lang="en-GB" sz="2000">
                <a:solidFill>
                  <a:srgbClr val="000000"/>
                </a:solidFill>
                <a:latin typeface="Poppins"/>
                <a:ea typeface="Poppins"/>
                <a:cs typeface="Poppins"/>
                <a:sym typeface="Poppins"/>
                <a:hlinkClick r:id="rId5"/>
              </a:rPr>
              <a:t>philanthropist</a:t>
            </a:r>
            <a:r>
              <a:rPr lang="en-GB" sz="2000">
                <a:solidFill>
                  <a:srgbClr val="000000"/>
                </a:solidFill>
                <a:latin typeface="Poppins"/>
                <a:ea typeface="Poppins"/>
                <a:cs typeface="Poppins"/>
                <a:sym typeface="Poppins"/>
              </a:rPr>
              <a:t>, who served as </a:t>
            </a:r>
            <a:r>
              <a:rPr lang="en-GB" sz="2000">
                <a:solidFill>
                  <a:srgbClr val="000000"/>
                </a:solidFill>
                <a:latin typeface="Poppins"/>
                <a:ea typeface="Poppins"/>
                <a:cs typeface="Poppins"/>
                <a:sym typeface="Poppins"/>
                <a:hlinkClick r:id="rId6"/>
              </a:rPr>
              <a:t>President of South Africa</a:t>
            </a:r>
            <a:r>
              <a:rPr lang="en-GB" sz="2000">
                <a:solidFill>
                  <a:srgbClr val="000000"/>
                </a:solidFill>
                <a:latin typeface="Poppins"/>
                <a:ea typeface="Poppins"/>
                <a:cs typeface="Poppins"/>
                <a:sym typeface="Poppins"/>
              </a:rPr>
              <a:t> from 1994 to 1999. He was the country's first black head of state and the first elected in a </a:t>
            </a:r>
            <a:r>
              <a:rPr lang="en-GB" sz="2000">
                <a:solidFill>
                  <a:srgbClr val="000000"/>
                </a:solidFill>
                <a:latin typeface="Poppins"/>
                <a:ea typeface="Poppins"/>
                <a:cs typeface="Poppins"/>
                <a:sym typeface="Poppins"/>
                <a:hlinkClick r:id="rId7"/>
              </a:rPr>
              <a:t>fully representative</a:t>
            </a:r>
            <a:r>
              <a:rPr lang="en-GB" sz="2000">
                <a:solidFill>
                  <a:srgbClr val="000000"/>
                </a:solidFill>
                <a:latin typeface="Poppins"/>
                <a:ea typeface="Poppins"/>
                <a:cs typeface="Poppins"/>
                <a:sym typeface="Poppins"/>
              </a:rPr>
              <a:t> democratic election.</a:t>
            </a:r>
          </a:p>
        </p:txBody>
      </p:sp>
      <p:pic>
        <p:nvPicPr>
          <p:cNvPr id="156" name="Shape 156" descr="Image result for nelson mandela"/>
          <p:cNvPicPr preferRelativeResize="0"/>
          <p:nvPr/>
        </p:nvPicPr>
        <p:blipFill>
          <a:blip r:embed="rId8">
            <a:alphaModFix/>
          </a:blip>
          <a:stretch>
            <a:fillRect/>
          </a:stretch>
        </p:blipFill>
        <p:spPr>
          <a:xfrm>
            <a:off x="5274675" y="220737"/>
            <a:ext cx="3557624" cy="47020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O - </a:t>
            </a:r>
            <a:r>
              <a:rPr lang="en-GB" sz="6000">
                <a:solidFill>
                  <a:srgbClr val="000000"/>
                </a:solidFill>
              </a:rPr>
              <a:t>Óscar Arias</a:t>
            </a:r>
          </a:p>
        </p:txBody>
      </p:sp>
      <p:sp>
        <p:nvSpPr>
          <p:cNvPr id="162" name="Shape 162"/>
          <p:cNvSpPr txBox="1">
            <a:spLocks noGrp="1"/>
          </p:cNvSpPr>
          <p:nvPr>
            <p:ph type="body" idx="1"/>
          </p:nvPr>
        </p:nvSpPr>
        <p:spPr>
          <a:xfrm>
            <a:off x="311700" y="1443150"/>
            <a:ext cx="47949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Óscar Arias Sánchez was </a:t>
            </a:r>
            <a:r>
              <a:rPr lang="en-GB" sz="2000">
                <a:solidFill>
                  <a:srgbClr val="000000"/>
                </a:solidFill>
                <a:latin typeface="Poppins"/>
                <a:ea typeface="Poppins"/>
                <a:cs typeface="Poppins"/>
                <a:sym typeface="Poppins"/>
                <a:hlinkClick r:id="rId3"/>
              </a:rPr>
              <a:t>President of Costa Rica</a:t>
            </a:r>
            <a:r>
              <a:rPr lang="en-GB" sz="2000">
                <a:solidFill>
                  <a:srgbClr val="000000"/>
                </a:solidFill>
                <a:latin typeface="Poppins"/>
                <a:ea typeface="Poppins"/>
                <a:cs typeface="Poppins"/>
                <a:sym typeface="Poppins"/>
              </a:rPr>
              <a:t> from 1986 to 1990 and from 2006 to 2010. He received the </a:t>
            </a:r>
            <a:r>
              <a:rPr lang="en-GB" sz="2000">
                <a:solidFill>
                  <a:srgbClr val="000000"/>
                </a:solidFill>
                <a:latin typeface="Poppins"/>
                <a:ea typeface="Poppins"/>
                <a:cs typeface="Poppins"/>
                <a:sym typeface="Poppins"/>
                <a:hlinkClick r:id="rId4"/>
              </a:rPr>
              <a:t>Nobel Peace Prize</a:t>
            </a:r>
            <a:r>
              <a:rPr lang="en-GB" sz="2000">
                <a:solidFill>
                  <a:srgbClr val="000000"/>
                </a:solidFill>
                <a:latin typeface="Poppins"/>
                <a:ea typeface="Poppins"/>
                <a:cs typeface="Poppins"/>
                <a:sym typeface="Poppins"/>
              </a:rPr>
              <a:t> in 1987 for his efforts to end the </a:t>
            </a:r>
            <a:r>
              <a:rPr lang="en-GB" sz="2000">
                <a:solidFill>
                  <a:srgbClr val="000000"/>
                </a:solidFill>
                <a:latin typeface="Poppins"/>
                <a:ea typeface="Poppins"/>
                <a:cs typeface="Poppins"/>
                <a:sym typeface="Poppins"/>
                <a:hlinkClick r:id="rId5"/>
              </a:rPr>
              <a:t>Central American crisis</a:t>
            </a:r>
            <a:r>
              <a:rPr lang="en-GB" sz="2000">
                <a:solidFill>
                  <a:srgbClr val="000000"/>
                </a:solidFill>
                <a:latin typeface="Poppins"/>
                <a:ea typeface="Poppins"/>
                <a:cs typeface="Poppins"/>
                <a:sym typeface="Poppins"/>
              </a:rPr>
              <a:t>.</a:t>
            </a:r>
          </a:p>
        </p:txBody>
      </p:sp>
      <p:pic>
        <p:nvPicPr>
          <p:cNvPr id="163" name="Shape 163" descr="Image result for oscar arias"/>
          <p:cNvPicPr preferRelativeResize="0"/>
          <p:nvPr/>
        </p:nvPicPr>
        <p:blipFill>
          <a:blip r:embed="rId6">
            <a:alphaModFix/>
          </a:blip>
          <a:stretch>
            <a:fillRect/>
          </a:stretch>
        </p:blipFill>
        <p:spPr>
          <a:xfrm>
            <a:off x="5304000" y="153190"/>
            <a:ext cx="3713800" cy="483710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292850"/>
            <a:ext cx="4215000" cy="1002300"/>
          </a:xfrm>
          <a:prstGeom prst="rect">
            <a:avLst/>
          </a:prstGeom>
        </p:spPr>
        <p:txBody>
          <a:bodyPr lIns="91425" tIns="91425" rIns="91425" bIns="91425" anchor="t" anchorCtr="0">
            <a:noAutofit/>
          </a:bodyPr>
          <a:lstStyle/>
          <a:p>
            <a:pPr lvl="0" rtl="0">
              <a:spcBef>
                <a:spcPts val="0"/>
              </a:spcBef>
              <a:buNone/>
            </a:pPr>
            <a:r>
              <a:rPr lang="en-GB" sz="6000"/>
              <a:t>P - Pope Francis</a:t>
            </a:r>
          </a:p>
        </p:txBody>
      </p:sp>
      <p:sp>
        <p:nvSpPr>
          <p:cNvPr id="169" name="Shape 169"/>
          <p:cNvSpPr txBox="1">
            <a:spLocks noGrp="1"/>
          </p:cNvSpPr>
          <p:nvPr>
            <p:ph type="body" idx="1"/>
          </p:nvPr>
        </p:nvSpPr>
        <p:spPr>
          <a:xfrm>
            <a:off x="262350" y="1418475"/>
            <a:ext cx="4844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Pope Francis is the </a:t>
            </a:r>
            <a:r>
              <a:rPr lang="en-GB" sz="2000">
                <a:solidFill>
                  <a:srgbClr val="000000"/>
                </a:solidFill>
                <a:latin typeface="Poppins"/>
                <a:ea typeface="Poppins"/>
                <a:cs typeface="Poppins"/>
                <a:sym typeface="Poppins"/>
                <a:hlinkClick r:id="rId3"/>
              </a:rPr>
              <a:t>266th</a:t>
            </a:r>
            <a:r>
              <a:rPr lang="en-GB" sz="2000">
                <a:solidFill>
                  <a:srgbClr val="000000"/>
                </a:solidFill>
                <a:latin typeface="Poppins"/>
                <a:ea typeface="Poppins"/>
                <a:cs typeface="Poppins"/>
                <a:sym typeface="Poppins"/>
              </a:rPr>
              <a:t> and current </a:t>
            </a:r>
            <a:r>
              <a:rPr lang="en-GB" sz="2000">
                <a:solidFill>
                  <a:srgbClr val="000000"/>
                </a:solidFill>
                <a:latin typeface="Poppins"/>
                <a:ea typeface="Poppins"/>
                <a:cs typeface="Poppins"/>
                <a:sym typeface="Poppins"/>
                <a:hlinkClick r:id="rId4"/>
              </a:rPr>
              <a:t>Pope</a:t>
            </a:r>
            <a:r>
              <a:rPr lang="en-GB" sz="2000">
                <a:solidFill>
                  <a:srgbClr val="000000"/>
                </a:solidFill>
                <a:latin typeface="Poppins"/>
                <a:ea typeface="Poppins"/>
                <a:cs typeface="Poppins"/>
                <a:sym typeface="Poppins"/>
              </a:rPr>
              <a:t> of the </a:t>
            </a:r>
            <a:r>
              <a:rPr lang="en-GB" sz="2000">
                <a:solidFill>
                  <a:srgbClr val="000000"/>
                </a:solidFill>
                <a:latin typeface="Poppins"/>
                <a:ea typeface="Poppins"/>
                <a:cs typeface="Poppins"/>
                <a:sym typeface="Poppins"/>
                <a:hlinkClick r:id="rId5"/>
              </a:rPr>
              <a:t>Roman Catholic Church</a:t>
            </a:r>
            <a:r>
              <a:rPr lang="en-GB" sz="2000">
                <a:solidFill>
                  <a:srgbClr val="000000"/>
                </a:solidFill>
                <a:latin typeface="Poppins"/>
                <a:ea typeface="Poppins"/>
                <a:cs typeface="Poppins"/>
                <a:sym typeface="Poppins"/>
              </a:rPr>
              <a:t>, a </a:t>
            </a:r>
            <a:r>
              <a:rPr lang="en-GB" sz="2000">
                <a:solidFill>
                  <a:srgbClr val="000000"/>
                </a:solidFill>
                <a:latin typeface="Poppins"/>
                <a:ea typeface="Poppins"/>
                <a:cs typeface="Poppins"/>
                <a:sym typeface="Poppins"/>
                <a:hlinkClick r:id="rId6"/>
              </a:rPr>
              <a:t>title</a:t>
            </a:r>
            <a:r>
              <a:rPr lang="en-GB" sz="2000">
                <a:solidFill>
                  <a:srgbClr val="000000"/>
                </a:solidFill>
                <a:latin typeface="Poppins"/>
                <a:ea typeface="Poppins"/>
                <a:cs typeface="Poppins"/>
                <a:sym typeface="Poppins"/>
              </a:rPr>
              <a:t> he holds </a:t>
            </a:r>
            <a:r>
              <a:rPr lang="en-GB" sz="2000" i="1">
                <a:solidFill>
                  <a:srgbClr val="000000"/>
                </a:solidFill>
                <a:latin typeface="Poppins"/>
                <a:ea typeface="Poppins"/>
                <a:cs typeface="Poppins"/>
                <a:sym typeface="Poppins"/>
                <a:hlinkClick r:id="rId7"/>
              </a:rPr>
              <a:t>ex officio</a:t>
            </a:r>
            <a:r>
              <a:rPr lang="en-GB" sz="2000">
                <a:solidFill>
                  <a:srgbClr val="000000"/>
                </a:solidFill>
                <a:latin typeface="Poppins"/>
                <a:ea typeface="Poppins"/>
                <a:cs typeface="Poppins"/>
                <a:sym typeface="Poppins"/>
              </a:rPr>
              <a:t> as </a:t>
            </a:r>
            <a:r>
              <a:rPr lang="en-GB" sz="2000">
                <a:solidFill>
                  <a:srgbClr val="000000"/>
                </a:solidFill>
                <a:latin typeface="Poppins"/>
                <a:ea typeface="Poppins"/>
                <a:cs typeface="Poppins"/>
                <a:sym typeface="Poppins"/>
                <a:hlinkClick r:id="rId8"/>
              </a:rPr>
              <a:t>Bishop of Rome</a:t>
            </a:r>
            <a:r>
              <a:rPr lang="en-GB" sz="2000">
                <a:solidFill>
                  <a:srgbClr val="000000"/>
                </a:solidFill>
                <a:latin typeface="Poppins"/>
                <a:ea typeface="Poppins"/>
                <a:cs typeface="Poppins"/>
                <a:sym typeface="Poppins"/>
              </a:rPr>
              <a:t>, and </a:t>
            </a:r>
            <a:r>
              <a:rPr lang="en-GB" sz="2000">
                <a:solidFill>
                  <a:srgbClr val="000000"/>
                </a:solidFill>
                <a:latin typeface="Poppins"/>
                <a:ea typeface="Poppins"/>
                <a:cs typeface="Poppins"/>
                <a:sym typeface="Poppins"/>
                <a:hlinkClick r:id="rId9"/>
              </a:rPr>
              <a:t>sovereign</a:t>
            </a:r>
            <a:r>
              <a:rPr lang="en-GB" sz="2000">
                <a:solidFill>
                  <a:srgbClr val="000000"/>
                </a:solidFill>
                <a:latin typeface="Poppins"/>
                <a:ea typeface="Poppins"/>
                <a:cs typeface="Poppins"/>
                <a:sym typeface="Poppins"/>
              </a:rPr>
              <a:t> of </a:t>
            </a:r>
            <a:r>
              <a:rPr lang="en-GB" sz="2000">
                <a:solidFill>
                  <a:srgbClr val="000000"/>
                </a:solidFill>
                <a:latin typeface="Poppins"/>
                <a:ea typeface="Poppins"/>
                <a:cs typeface="Poppins"/>
                <a:sym typeface="Poppins"/>
                <a:hlinkClick r:id="rId10"/>
              </a:rPr>
              <a:t>Vatican City</a:t>
            </a:r>
            <a:r>
              <a:rPr lang="en-GB" sz="2000">
                <a:solidFill>
                  <a:srgbClr val="000000"/>
                </a:solidFill>
                <a:latin typeface="Poppins"/>
                <a:ea typeface="Poppins"/>
                <a:cs typeface="Poppins"/>
                <a:sym typeface="Poppins"/>
              </a:rPr>
              <a:t>.</a:t>
            </a:r>
          </a:p>
        </p:txBody>
      </p:sp>
      <p:pic>
        <p:nvPicPr>
          <p:cNvPr id="170" name="Shape 170" descr="Image result for pope francis"/>
          <p:cNvPicPr preferRelativeResize="0"/>
          <p:nvPr/>
        </p:nvPicPr>
        <p:blipFill>
          <a:blip r:embed="rId11">
            <a:alphaModFix/>
          </a:blip>
          <a:stretch>
            <a:fillRect/>
          </a:stretch>
        </p:blipFill>
        <p:spPr>
          <a:xfrm>
            <a:off x="5513549" y="251549"/>
            <a:ext cx="3333874" cy="46403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292850"/>
            <a:ext cx="5164800" cy="1002300"/>
          </a:xfrm>
          <a:prstGeom prst="rect">
            <a:avLst/>
          </a:prstGeom>
        </p:spPr>
        <p:txBody>
          <a:bodyPr lIns="91425" tIns="91425" rIns="91425" bIns="91425" anchor="t" anchorCtr="0">
            <a:noAutofit/>
          </a:bodyPr>
          <a:lstStyle/>
          <a:p>
            <a:pPr lvl="0" rtl="0">
              <a:spcBef>
                <a:spcPts val="0"/>
              </a:spcBef>
              <a:buNone/>
            </a:pPr>
            <a:r>
              <a:rPr lang="en-GB" sz="6000"/>
              <a:t>Q - Queen Victoria</a:t>
            </a:r>
          </a:p>
        </p:txBody>
      </p:sp>
      <p:sp>
        <p:nvSpPr>
          <p:cNvPr id="176" name="Shape 176"/>
          <p:cNvSpPr txBox="1">
            <a:spLocks noGrp="1"/>
          </p:cNvSpPr>
          <p:nvPr>
            <p:ph type="body" idx="1"/>
          </p:nvPr>
        </p:nvSpPr>
        <p:spPr>
          <a:xfrm>
            <a:off x="311700" y="1443150"/>
            <a:ext cx="51648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Victoria was </a:t>
            </a:r>
            <a:r>
              <a:rPr lang="en-GB" sz="2000">
                <a:solidFill>
                  <a:srgbClr val="000000"/>
                </a:solidFill>
                <a:latin typeface="Poppins"/>
                <a:ea typeface="Poppins"/>
                <a:cs typeface="Poppins"/>
                <a:sym typeface="Poppins"/>
                <a:hlinkClick r:id="rId3"/>
              </a:rPr>
              <a:t>Queen of the United Kingdom of Great Britain and Ireland</a:t>
            </a:r>
            <a:r>
              <a:rPr lang="en-GB" sz="2000">
                <a:solidFill>
                  <a:srgbClr val="000000"/>
                </a:solidFill>
                <a:latin typeface="Poppins"/>
                <a:ea typeface="Poppins"/>
                <a:cs typeface="Poppins"/>
                <a:sym typeface="Poppins"/>
              </a:rPr>
              <a:t> from 20 June 1837 until her death. From 1 May 1876, she adopted the additional title of </a:t>
            </a:r>
            <a:r>
              <a:rPr lang="en-GB" sz="2000">
                <a:solidFill>
                  <a:srgbClr val="000000"/>
                </a:solidFill>
                <a:latin typeface="Poppins"/>
                <a:ea typeface="Poppins"/>
                <a:cs typeface="Poppins"/>
                <a:sym typeface="Poppins"/>
                <a:hlinkClick r:id="rId4"/>
              </a:rPr>
              <a:t>Empress of India</a:t>
            </a:r>
            <a:r>
              <a:rPr lang="en-GB" sz="2000">
                <a:solidFill>
                  <a:srgbClr val="000000"/>
                </a:solidFill>
                <a:latin typeface="Poppins"/>
                <a:ea typeface="Poppins"/>
                <a:cs typeface="Poppins"/>
                <a:sym typeface="Poppins"/>
              </a:rPr>
              <a:t>.</a:t>
            </a:r>
          </a:p>
        </p:txBody>
      </p:sp>
      <p:pic>
        <p:nvPicPr>
          <p:cNvPr id="177" name="Shape 177" descr="Image result for Queen Victoria"/>
          <p:cNvPicPr preferRelativeResize="0"/>
          <p:nvPr/>
        </p:nvPicPr>
        <p:blipFill>
          <a:blip r:embed="rId5">
            <a:alphaModFix/>
          </a:blip>
          <a:stretch>
            <a:fillRect/>
          </a:stretch>
        </p:blipFill>
        <p:spPr>
          <a:xfrm>
            <a:off x="5612299" y="138212"/>
            <a:ext cx="3443200" cy="48670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R - Ronald Reagan</a:t>
            </a:r>
          </a:p>
        </p:txBody>
      </p:sp>
      <p:sp>
        <p:nvSpPr>
          <p:cNvPr id="183" name="Shape 183"/>
          <p:cNvSpPr txBox="1">
            <a:spLocks noGrp="1"/>
          </p:cNvSpPr>
          <p:nvPr>
            <p:ph type="body" idx="1"/>
          </p:nvPr>
        </p:nvSpPr>
        <p:spPr>
          <a:xfrm>
            <a:off x="311700" y="1443150"/>
            <a:ext cx="4604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Ronald Wilson Reagan was an American politician and actor who served as the </a:t>
            </a:r>
            <a:r>
              <a:rPr lang="en-GB" sz="2000">
                <a:solidFill>
                  <a:srgbClr val="000000"/>
                </a:solidFill>
                <a:latin typeface="Poppins"/>
                <a:ea typeface="Poppins"/>
                <a:cs typeface="Poppins"/>
                <a:sym typeface="Poppins"/>
                <a:hlinkClick r:id="rId3"/>
              </a:rPr>
              <a:t>40th President of the United States</a:t>
            </a:r>
            <a:r>
              <a:rPr lang="en-GB" sz="2000">
                <a:solidFill>
                  <a:srgbClr val="000000"/>
                </a:solidFill>
                <a:latin typeface="Poppins"/>
                <a:ea typeface="Poppins"/>
                <a:cs typeface="Poppins"/>
                <a:sym typeface="Poppins"/>
              </a:rPr>
              <a:t> from 1981 to 1989. Before his presidency, he was the </a:t>
            </a:r>
            <a:r>
              <a:rPr lang="en-GB" sz="2000">
                <a:solidFill>
                  <a:srgbClr val="000000"/>
                </a:solidFill>
                <a:latin typeface="Poppins"/>
                <a:ea typeface="Poppins"/>
                <a:cs typeface="Poppins"/>
                <a:sym typeface="Poppins"/>
                <a:hlinkClick r:id="rId4"/>
              </a:rPr>
              <a:t>33rd Governor of California</a:t>
            </a:r>
            <a:r>
              <a:rPr lang="en-GB" sz="2000">
                <a:solidFill>
                  <a:srgbClr val="000000"/>
                </a:solidFill>
                <a:latin typeface="Poppins"/>
                <a:ea typeface="Poppins"/>
                <a:cs typeface="Poppins"/>
                <a:sym typeface="Poppins"/>
              </a:rPr>
              <a:t>, from 1967 to 1975, after a career as a </a:t>
            </a:r>
            <a:r>
              <a:rPr lang="en-GB" sz="2000">
                <a:solidFill>
                  <a:srgbClr val="000000"/>
                </a:solidFill>
                <a:latin typeface="Poppins"/>
                <a:ea typeface="Poppins"/>
                <a:cs typeface="Poppins"/>
                <a:sym typeface="Poppins"/>
                <a:hlinkClick r:id="rId5"/>
              </a:rPr>
              <a:t>Hollywood</a:t>
            </a:r>
            <a:r>
              <a:rPr lang="en-GB" sz="2000">
                <a:solidFill>
                  <a:srgbClr val="000000"/>
                </a:solidFill>
                <a:latin typeface="Poppins"/>
                <a:ea typeface="Poppins"/>
                <a:cs typeface="Poppins"/>
                <a:sym typeface="Poppins"/>
              </a:rPr>
              <a:t> actor and union leader.</a:t>
            </a:r>
          </a:p>
        </p:txBody>
      </p:sp>
      <p:pic>
        <p:nvPicPr>
          <p:cNvPr id="184" name="Shape 184" descr="Official Portrait of President Reagan 1981.jpg"/>
          <p:cNvPicPr preferRelativeResize="0"/>
          <p:nvPr/>
        </p:nvPicPr>
        <p:blipFill>
          <a:blip r:embed="rId6">
            <a:alphaModFix/>
          </a:blip>
          <a:stretch>
            <a:fillRect/>
          </a:stretch>
        </p:blipFill>
        <p:spPr>
          <a:xfrm>
            <a:off x="5088525" y="123975"/>
            <a:ext cx="3916449" cy="4895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4609800" cy="1224300"/>
          </a:xfrm>
          <a:prstGeom prst="rect">
            <a:avLst/>
          </a:prstGeom>
        </p:spPr>
        <p:txBody>
          <a:bodyPr lIns="91425" tIns="91425" rIns="91425" bIns="91425" anchor="t" anchorCtr="0">
            <a:noAutofit/>
          </a:bodyPr>
          <a:lstStyle/>
          <a:p>
            <a:pPr lvl="0">
              <a:spcBef>
                <a:spcPts val="0"/>
              </a:spcBef>
              <a:buNone/>
            </a:pPr>
            <a:r>
              <a:rPr lang="en-GB" sz="6000"/>
              <a:t>A - Adolf Hitler</a:t>
            </a:r>
          </a:p>
        </p:txBody>
      </p:sp>
      <p:sp>
        <p:nvSpPr>
          <p:cNvPr id="63" name="Shape 63"/>
          <p:cNvSpPr txBox="1">
            <a:spLocks noGrp="1"/>
          </p:cNvSpPr>
          <p:nvPr>
            <p:ph type="body" idx="1"/>
          </p:nvPr>
        </p:nvSpPr>
        <p:spPr>
          <a:xfrm>
            <a:off x="280800" y="1517150"/>
            <a:ext cx="4671600" cy="3340200"/>
          </a:xfrm>
          <a:prstGeom prst="rect">
            <a:avLst/>
          </a:prstGeom>
        </p:spPr>
        <p:txBody>
          <a:bodyPr lIns="91425" tIns="91425" rIns="91425" bIns="91425" anchor="t" anchorCtr="0">
            <a:noAutofit/>
          </a:bodyPr>
          <a:lstStyle/>
          <a:p>
            <a:pPr lvl="0">
              <a:spcBef>
                <a:spcPts val="0"/>
              </a:spcBef>
              <a:buNone/>
            </a:pPr>
            <a:r>
              <a:rPr lang="en-GB" sz="2000">
                <a:solidFill>
                  <a:srgbClr val="000000"/>
                </a:solidFill>
                <a:latin typeface="Poppins"/>
                <a:ea typeface="Poppins"/>
                <a:cs typeface="Poppins"/>
                <a:sym typeface="Poppins"/>
              </a:rPr>
              <a:t>Adolf Hitler was a German politician who was the leader of the Nazi Party. As dictator, he initiated World War II and was responsible for around six million Jews being killed in the Holocaust. The victims including 1.5 million children.</a:t>
            </a:r>
          </a:p>
        </p:txBody>
      </p:sp>
      <p:pic>
        <p:nvPicPr>
          <p:cNvPr id="64" name="Shape 64" descr="Image result for adolf hitler"/>
          <p:cNvPicPr preferRelativeResize="0"/>
          <p:nvPr/>
        </p:nvPicPr>
        <p:blipFill>
          <a:blip r:embed="rId3">
            <a:alphaModFix/>
          </a:blip>
          <a:stretch>
            <a:fillRect/>
          </a:stretch>
        </p:blipFill>
        <p:spPr>
          <a:xfrm>
            <a:off x="5184699" y="133300"/>
            <a:ext cx="3647587" cy="48769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176025" y="305175"/>
            <a:ext cx="8520600" cy="1002300"/>
          </a:xfrm>
          <a:prstGeom prst="rect">
            <a:avLst/>
          </a:prstGeom>
        </p:spPr>
        <p:txBody>
          <a:bodyPr lIns="91425" tIns="91425" rIns="91425" bIns="91425" anchor="t" anchorCtr="0">
            <a:noAutofit/>
          </a:bodyPr>
          <a:lstStyle/>
          <a:p>
            <a:pPr lvl="0">
              <a:spcBef>
                <a:spcPts val="0"/>
              </a:spcBef>
              <a:buNone/>
            </a:pPr>
            <a:r>
              <a:rPr lang="en-GB" sz="6000"/>
              <a:t>S - </a:t>
            </a:r>
            <a:r>
              <a:rPr lang="en-GB" sz="6000">
                <a:solidFill>
                  <a:srgbClr val="000000"/>
                </a:solidFill>
              </a:rPr>
              <a:t>Sergio Mattarella</a:t>
            </a:r>
          </a:p>
          <a:p>
            <a:pPr lvl="0" rtl="0">
              <a:spcBef>
                <a:spcPts val="0"/>
              </a:spcBef>
              <a:buNone/>
            </a:pPr>
            <a:endParaRPr sz="6000"/>
          </a:p>
        </p:txBody>
      </p:sp>
      <p:sp>
        <p:nvSpPr>
          <p:cNvPr id="190" name="Shape 190"/>
          <p:cNvSpPr txBox="1">
            <a:spLocks noGrp="1"/>
          </p:cNvSpPr>
          <p:nvPr>
            <p:ph type="body" idx="1"/>
          </p:nvPr>
        </p:nvSpPr>
        <p:spPr>
          <a:xfrm>
            <a:off x="311700" y="1443150"/>
            <a:ext cx="45480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Sergio Mattarella is an </a:t>
            </a:r>
            <a:r>
              <a:rPr lang="en-GB" sz="2000">
                <a:solidFill>
                  <a:srgbClr val="000000"/>
                </a:solidFill>
                <a:latin typeface="Poppins"/>
                <a:ea typeface="Poppins"/>
                <a:cs typeface="Poppins"/>
                <a:sym typeface="Poppins"/>
                <a:hlinkClick r:id="rId3"/>
              </a:rPr>
              <a:t>Italian</a:t>
            </a:r>
            <a:r>
              <a:rPr lang="en-GB" sz="2000">
                <a:solidFill>
                  <a:srgbClr val="000000"/>
                </a:solidFill>
                <a:latin typeface="Poppins"/>
                <a:ea typeface="Poppins"/>
                <a:cs typeface="Poppins"/>
                <a:sym typeface="Poppins"/>
              </a:rPr>
              <a:t> politician, lawyer and judge who is the </a:t>
            </a:r>
            <a:r>
              <a:rPr lang="en-GB" sz="2000">
                <a:solidFill>
                  <a:srgbClr val="000000"/>
                </a:solidFill>
                <a:latin typeface="Poppins"/>
                <a:ea typeface="Poppins"/>
                <a:cs typeface="Poppins"/>
                <a:sym typeface="Poppins"/>
                <a:hlinkClick r:id="rId4"/>
              </a:rPr>
              <a:t>12th and current</a:t>
            </a:r>
            <a:r>
              <a:rPr lang="en-GB" sz="2000">
                <a:solidFill>
                  <a:srgbClr val="000000"/>
                </a:solidFill>
                <a:latin typeface="Poppins"/>
                <a:ea typeface="Poppins"/>
                <a:cs typeface="Poppins"/>
                <a:sym typeface="Poppins"/>
              </a:rPr>
              <a:t> </a:t>
            </a:r>
            <a:r>
              <a:rPr lang="en-GB" sz="2000">
                <a:solidFill>
                  <a:srgbClr val="000000"/>
                </a:solidFill>
                <a:latin typeface="Poppins"/>
                <a:ea typeface="Poppins"/>
                <a:cs typeface="Poppins"/>
                <a:sym typeface="Poppins"/>
                <a:hlinkClick r:id="rId5"/>
              </a:rPr>
              <a:t>President of Italy</a:t>
            </a:r>
            <a:r>
              <a:rPr lang="en-GB" sz="2000">
                <a:solidFill>
                  <a:srgbClr val="000000"/>
                </a:solidFill>
                <a:latin typeface="Poppins"/>
                <a:ea typeface="Poppins"/>
                <a:cs typeface="Poppins"/>
                <a:sym typeface="Poppins"/>
              </a:rPr>
              <a:t> and has been since 2015.</a:t>
            </a:r>
          </a:p>
        </p:txBody>
      </p:sp>
      <p:pic>
        <p:nvPicPr>
          <p:cNvPr id="191" name="Shape 191" descr="Image result for Sergio Mattarella"/>
          <p:cNvPicPr preferRelativeResize="0"/>
          <p:nvPr/>
        </p:nvPicPr>
        <p:blipFill>
          <a:blip r:embed="rId6">
            <a:alphaModFix/>
          </a:blip>
          <a:stretch>
            <a:fillRect/>
          </a:stretch>
        </p:blipFill>
        <p:spPr>
          <a:xfrm>
            <a:off x="4995374" y="247228"/>
            <a:ext cx="4023275" cy="464904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T - Thomas Jefferson</a:t>
            </a:r>
          </a:p>
        </p:txBody>
      </p:sp>
      <p:sp>
        <p:nvSpPr>
          <p:cNvPr id="197" name="Shape 197"/>
          <p:cNvSpPr txBox="1">
            <a:spLocks noGrp="1"/>
          </p:cNvSpPr>
          <p:nvPr>
            <p:ph type="body" idx="1"/>
          </p:nvPr>
        </p:nvSpPr>
        <p:spPr>
          <a:xfrm>
            <a:off x="311700" y="1443150"/>
            <a:ext cx="47577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Thomas Jefferson was an American Founding Father who was the principal author of the Declaration of Independence and later served as the third President of the United States from 1801 to 1809. Previously, he was elected the second Vice President of the United States, serving under John Adams from 1797 to 1801.</a:t>
            </a:r>
          </a:p>
        </p:txBody>
      </p:sp>
      <p:pic>
        <p:nvPicPr>
          <p:cNvPr id="198" name="Shape 198" descr="Image result for thomas jefferson"/>
          <p:cNvPicPr preferRelativeResize="0"/>
          <p:nvPr/>
        </p:nvPicPr>
        <p:blipFill>
          <a:blip r:embed="rId3">
            <a:alphaModFix/>
          </a:blip>
          <a:stretch>
            <a:fillRect/>
          </a:stretch>
        </p:blipFill>
        <p:spPr>
          <a:xfrm>
            <a:off x="5227375" y="178069"/>
            <a:ext cx="3604924" cy="478735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U - Ulysses S. Grant</a:t>
            </a:r>
          </a:p>
        </p:txBody>
      </p:sp>
      <p:sp>
        <p:nvSpPr>
          <p:cNvPr id="204" name="Shape 204"/>
          <p:cNvSpPr txBox="1">
            <a:spLocks noGrp="1"/>
          </p:cNvSpPr>
          <p:nvPr>
            <p:ph type="body" idx="1"/>
          </p:nvPr>
        </p:nvSpPr>
        <p:spPr>
          <a:xfrm>
            <a:off x="311700" y="1443150"/>
            <a:ext cx="4955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Ulysses S. Grant, born Hiram Ulysses Grant, was the </a:t>
            </a:r>
            <a:r>
              <a:rPr lang="en-GB" sz="2000">
                <a:solidFill>
                  <a:srgbClr val="000000"/>
                </a:solidFill>
                <a:latin typeface="Poppins"/>
                <a:ea typeface="Poppins"/>
                <a:cs typeface="Poppins"/>
                <a:sym typeface="Poppins"/>
                <a:hlinkClick r:id="rId3"/>
              </a:rPr>
              <a:t>18th President of the United States</a:t>
            </a:r>
            <a:r>
              <a:rPr lang="en-GB" sz="2000">
                <a:solidFill>
                  <a:srgbClr val="000000"/>
                </a:solidFill>
                <a:latin typeface="Poppins"/>
                <a:ea typeface="Poppins"/>
                <a:cs typeface="Poppins"/>
                <a:sym typeface="Poppins"/>
              </a:rPr>
              <a:t> (1869-77). As </a:t>
            </a:r>
            <a:r>
              <a:rPr lang="en-GB" sz="2000">
                <a:solidFill>
                  <a:srgbClr val="000000"/>
                </a:solidFill>
                <a:latin typeface="Poppins"/>
                <a:ea typeface="Poppins"/>
                <a:cs typeface="Poppins"/>
                <a:sym typeface="Poppins"/>
                <a:hlinkClick r:id="rId4"/>
              </a:rPr>
              <a:t>Commanding General</a:t>
            </a:r>
            <a:r>
              <a:rPr lang="en-GB" sz="2000">
                <a:solidFill>
                  <a:srgbClr val="000000"/>
                </a:solidFill>
                <a:latin typeface="Poppins"/>
                <a:ea typeface="Poppins"/>
                <a:cs typeface="Poppins"/>
                <a:sym typeface="Poppins"/>
              </a:rPr>
              <a:t> (1864–69), Grant worked closely with President </a:t>
            </a:r>
            <a:r>
              <a:rPr lang="en-GB" sz="2000">
                <a:solidFill>
                  <a:srgbClr val="000000"/>
                </a:solidFill>
                <a:latin typeface="Poppins"/>
                <a:ea typeface="Poppins"/>
                <a:cs typeface="Poppins"/>
                <a:sym typeface="Poppins"/>
                <a:hlinkClick r:id="rId5"/>
              </a:rPr>
              <a:t>Abraham Lincoln</a:t>
            </a:r>
            <a:r>
              <a:rPr lang="en-GB" sz="2000">
                <a:solidFill>
                  <a:srgbClr val="000000"/>
                </a:solidFill>
                <a:latin typeface="Poppins"/>
                <a:ea typeface="Poppins"/>
                <a:cs typeface="Poppins"/>
                <a:sym typeface="Poppins"/>
              </a:rPr>
              <a:t> to lead the </a:t>
            </a:r>
            <a:r>
              <a:rPr lang="en-GB" sz="2000">
                <a:solidFill>
                  <a:srgbClr val="000000"/>
                </a:solidFill>
                <a:latin typeface="Poppins"/>
                <a:ea typeface="Poppins"/>
                <a:cs typeface="Poppins"/>
                <a:sym typeface="Poppins"/>
                <a:hlinkClick r:id="rId6"/>
              </a:rPr>
              <a:t>Union Army</a:t>
            </a:r>
            <a:r>
              <a:rPr lang="en-GB" sz="2000">
                <a:solidFill>
                  <a:srgbClr val="000000"/>
                </a:solidFill>
                <a:latin typeface="Poppins"/>
                <a:ea typeface="Poppins"/>
                <a:cs typeface="Poppins"/>
                <a:sym typeface="Poppins"/>
              </a:rPr>
              <a:t> to victory over the </a:t>
            </a:r>
            <a:r>
              <a:rPr lang="en-GB" sz="2000">
                <a:solidFill>
                  <a:srgbClr val="000000"/>
                </a:solidFill>
                <a:latin typeface="Poppins"/>
                <a:ea typeface="Poppins"/>
                <a:cs typeface="Poppins"/>
                <a:sym typeface="Poppins"/>
                <a:hlinkClick r:id="rId7"/>
              </a:rPr>
              <a:t>Confederacy</a:t>
            </a:r>
            <a:r>
              <a:rPr lang="en-GB" sz="2000">
                <a:solidFill>
                  <a:srgbClr val="000000"/>
                </a:solidFill>
                <a:latin typeface="Poppins"/>
                <a:ea typeface="Poppins"/>
                <a:cs typeface="Poppins"/>
                <a:sym typeface="Poppins"/>
              </a:rPr>
              <a:t> in the </a:t>
            </a:r>
            <a:r>
              <a:rPr lang="en-GB" sz="2000">
                <a:solidFill>
                  <a:srgbClr val="000000"/>
                </a:solidFill>
                <a:latin typeface="Poppins"/>
                <a:ea typeface="Poppins"/>
                <a:cs typeface="Poppins"/>
                <a:sym typeface="Poppins"/>
                <a:hlinkClick r:id="rId8"/>
              </a:rPr>
              <a:t>American Civil War</a:t>
            </a:r>
            <a:r>
              <a:rPr lang="en-GB" sz="2000">
                <a:solidFill>
                  <a:srgbClr val="000000"/>
                </a:solidFill>
                <a:latin typeface="Poppins"/>
                <a:ea typeface="Poppins"/>
                <a:cs typeface="Poppins"/>
                <a:sym typeface="Poppins"/>
              </a:rPr>
              <a:t>.</a:t>
            </a:r>
          </a:p>
        </p:txBody>
      </p:sp>
      <p:pic>
        <p:nvPicPr>
          <p:cNvPr id="205" name="Shape 205" descr="Image result for ulysses grant"/>
          <p:cNvPicPr preferRelativeResize="0"/>
          <p:nvPr/>
        </p:nvPicPr>
        <p:blipFill>
          <a:blip r:embed="rId9">
            <a:alphaModFix/>
          </a:blip>
          <a:stretch>
            <a:fillRect/>
          </a:stretch>
        </p:blipFill>
        <p:spPr>
          <a:xfrm>
            <a:off x="5337100" y="167622"/>
            <a:ext cx="3606200" cy="48082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292850"/>
            <a:ext cx="4893600" cy="1002300"/>
          </a:xfrm>
          <a:prstGeom prst="rect">
            <a:avLst/>
          </a:prstGeom>
        </p:spPr>
        <p:txBody>
          <a:bodyPr lIns="91425" tIns="91425" rIns="91425" bIns="91425" anchor="t" anchorCtr="0">
            <a:noAutofit/>
          </a:bodyPr>
          <a:lstStyle/>
          <a:p>
            <a:pPr lvl="0" rtl="0">
              <a:spcBef>
                <a:spcPts val="0"/>
              </a:spcBef>
              <a:buNone/>
            </a:pPr>
            <a:r>
              <a:rPr lang="en-GB" sz="6000"/>
              <a:t>V - Vladimir Putin</a:t>
            </a:r>
          </a:p>
        </p:txBody>
      </p:sp>
      <p:sp>
        <p:nvSpPr>
          <p:cNvPr id="211" name="Shape 211"/>
          <p:cNvSpPr txBox="1">
            <a:spLocks noGrp="1"/>
          </p:cNvSpPr>
          <p:nvPr>
            <p:ph type="body" idx="1"/>
          </p:nvPr>
        </p:nvSpPr>
        <p:spPr>
          <a:xfrm>
            <a:off x="311700" y="1443150"/>
            <a:ext cx="48936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Vladimir Vladimirovich Putin is the current President of Russia, holding the office since 7 May 2012. He was Prime Minister from 1999 to 2000, President from 2000 to 2008, and again Prime Minister from 2008 to 2012.</a:t>
            </a:r>
          </a:p>
        </p:txBody>
      </p:sp>
      <p:pic>
        <p:nvPicPr>
          <p:cNvPr id="212" name="Shape 212" descr="Vladimir Putin - 2006.jpg"/>
          <p:cNvPicPr preferRelativeResize="0"/>
          <p:nvPr/>
        </p:nvPicPr>
        <p:blipFill>
          <a:blip r:embed="rId3">
            <a:alphaModFix/>
          </a:blip>
          <a:stretch>
            <a:fillRect/>
          </a:stretch>
        </p:blipFill>
        <p:spPr>
          <a:xfrm>
            <a:off x="5618700" y="184612"/>
            <a:ext cx="3323850" cy="477427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292850"/>
            <a:ext cx="4967400" cy="1002300"/>
          </a:xfrm>
          <a:prstGeom prst="rect">
            <a:avLst/>
          </a:prstGeom>
        </p:spPr>
        <p:txBody>
          <a:bodyPr lIns="91425" tIns="91425" rIns="91425" bIns="91425" anchor="t" anchorCtr="0">
            <a:noAutofit/>
          </a:bodyPr>
          <a:lstStyle/>
          <a:p>
            <a:pPr lvl="0" algn="ctr" rtl="0">
              <a:spcBef>
                <a:spcPts val="0"/>
              </a:spcBef>
              <a:buNone/>
            </a:pPr>
            <a:r>
              <a:rPr lang="en-GB" sz="6000"/>
              <a:t>W -	William Howard Taft</a:t>
            </a:r>
          </a:p>
        </p:txBody>
      </p:sp>
      <p:sp>
        <p:nvSpPr>
          <p:cNvPr id="218" name="Shape 218"/>
          <p:cNvSpPr txBox="1">
            <a:spLocks noGrp="1"/>
          </p:cNvSpPr>
          <p:nvPr>
            <p:ph type="body" idx="1"/>
          </p:nvPr>
        </p:nvSpPr>
        <p:spPr>
          <a:xfrm>
            <a:off x="311700" y="2146225"/>
            <a:ext cx="4967400" cy="2750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William Howard Taft served as the </a:t>
            </a:r>
            <a:r>
              <a:rPr lang="en-GB" sz="2000">
                <a:solidFill>
                  <a:srgbClr val="000000"/>
                </a:solidFill>
                <a:latin typeface="Poppins"/>
                <a:ea typeface="Poppins"/>
                <a:cs typeface="Poppins"/>
                <a:sym typeface="Poppins"/>
                <a:hlinkClick r:id="rId3"/>
              </a:rPr>
              <a:t>27th President of the United States</a:t>
            </a:r>
            <a:r>
              <a:rPr lang="en-GB" sz="2000">
                <a:solidFill>
                  <a:srgbClr val="000000"/>
                </a:solidFill>
                <a:latin typeface="Poppins"/>
                <a:ea typeface="Poppins"/>
                <a:cs typeface="Poppins"/>
                <a:sym typeface="Poppins"/>
              </a:rPr>
              <a:t> from 1909 to 1913 and as the tenth </a:t>
            </a:r>
            <a:r>
              <a:rPr lang="en-GB" sz="2000">
                <a:solidFill>
                  <a:srgbClr val="000000"/>
                </a:solidFill>
                <a:latin typeface="Poppins"/>
                <a:ea typeface="Poppins"/>
                <a:cs typeface="Poppins"/>
                <a:sym typeface="Poppins"/>
                <a:hlinkClick r:id="rId4"/>
              </a:rPr>
              <a:t>Chief Justice of the United States</a:t>
            </a:r>
            <a:r>
              <a:rPr lang="en-GB" sz="2000">
                <a:solidFill>
                  <a:srgbClr val="000000"/>
                </a:solidFill>
                <a:latin typeface="Poppins"/>
                <a:ea typeface="Poppins"/>
                <a:cs typeface="Poppins"/>
                <a:sym typeface="Poppins"/>
              </a:rPr>
              <a:t> from 1921 to 1930. He was the only person to have held both offices.</a:t>
            </a:r>
          </a:p>
        </p:txBody>
      </p:sp>
      <p:pic>
        <p:nvPicPr>
          <p:cNvPr id="219" name="Shape 219" descr="William Howard Taft 1909b.jpg"/>
          <p:cNvPicPr preferRelativeResize="0"/>
          <p:nvPr/>
        </p:nvPicPr>
        <p:blipFill>
          <a:blip r:embed="rId5">
            <a:alphaModFix/>
          </a:blip>
          <a:stretch>
            <a:fillRect/>
          </a:stretch>
        </p:blipFill>
        <p:spPr>
          <a:xfrm>
            <a:off x="5365425" y="157450"/>
            <a:ext cx="3625562" cy="482859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X - Xi Jinping</a:t>
            </a:r>
          </a:p>
        </p:txBody>
      </p:sp>
      <p:sp>
        <p:nvSpPr>
          <p:cNvPr id="225" name="Shape 225"/>
          <p:cNvSpPr txBox="1">
            <a:spLocks noGrp="1"/>
          </p:cNvSpPr>
          <p:nvPr>
            <p:ph type="body" idx="1"/>
          </p:nvPr>
        </p:nvSpPr>
        <p:spPr>
          <a:xfrm>
            <a:off x="311700" y="1443150"/>
            <a:ext cx="48195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Xi Jinping is a Chinese politician. He is the current General Secretary of the Communist Party of China, President of the People's Republic of China, and Chairman of the Central Military Commission.</a:t>
            </a:r>
          </a:p>
        </p:txBody>
      </p:sp>
      <p:pic>
        <p:nvPicPr>
          <p:cNvPr id="226" name="Shape 226" descr="Xi Jinping March 2017.jpg"/>
          <p:cNvPicPr preferRelativeResize="0"/>
          <p:nvPr/>
        </p:nvPicPr>
        <p:blipFill>
          <a:blip r:embed="rId3">
            <a:alphaModFix/>
          </a:blip>
          <a:stretch>
            <a:fillRect/>
          </a:stretch>
        </p:blipFill>
        <p:spPr>
          <a:xfrm>
            <a:off x="5414175" y="241212"/>
            <a:ext cx="3418125" cy="46610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Y - Yoweri Museveni </a:t>
            </a:r>
          </a:p>
        </p:txBody>
      </p:sp>
      <p:sp>
        <p:nvSpPr>
          <p:cNvPr id="232" name="Shape 232"/>
          <p:cNvSpPr txBox="1">
            <a:spLocks noGrp="1"/>
          </p:cNvSpPr>
          <p:nvPr>
            <p:ph type="body" idx="1"/>
          </p:nvPr>
        </p:nvSpPr>
        <p:spPr>
          <a:xfrm>
            <a:off x="311700" y="1443150"/>
            <a:ext cx="47085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Yoweri Kaguta Museveni is a Ugandan politician who is the 9th and current President of Uganda. He has been President since 29 January 1986.</a:t>
            </a:r>
          </a:p>
        </p:txBody>
      </p:sp>
      <p:pic>
        <p:nvPicPr>
          <p:cNvPr id="233" name="Shape 233" descr="About this sound"/>
          <p:cNvPicPr preferRelativeResize="0"/>
          <p:nvPr/>
        </p:nvPicPr>
        <p:blipFill>
          <a:blip r:embed="rId3">
            <a:alphaModFix/>
          </a:blip>
          <a:stretch>
            <a:fillRect/>
          </a:stretch>
        </p:blipFill>
        <p:spPr>
          <a:xfrm>
            <a:off x="-2610550" y="4585575"/>
            <a:ext cx="139700" cy="139700"/>
          </a:xfrm>
          <a:prstGeom prst="rect">
            <a:avLst/>
          </a:prstGeom>
          <a:noFill/>
          <a:ln>
            <a:noFill/>
          </a:ln>
        </p:spPr>
      </p:pic>
      <p:pic>
        <p:nvPicPr>
          <p:cNvPr id="234" name="Shape 234" descr="Image result for Yoweri Museveni"/>
          <p:cNvPicPr preferRelativeResize="0"/>
          <p:nvPr/>
        </p:nvPicPr>
        <p:blipFill>
          <a:blip r:embed="rId4">
            <a:alphaModFix/>
          </a:blip>
          <a:stretch>
            <a:fillRect/>
          </a:stretch>
        </p:blipFill>
        <p:spPr>
          <a:xfrm>
            <a:off x="5353350" y="129075"/>
            <a:ext cx="3602300" cy="48853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311700" y="292850"/>
            <a:ext cx="8520600" cy="1002300"/>
          </a:xfrm>
          <a:prstGeom prst="rect">
            <a:avLst/>
          </a:prstGeom>
        </p:spPr>
        <p:txBody>
          <a:bodyPr lIns="91425" tIns="91425" rIns="91425" bIns="91425" anchor="t" anchorCtr="0">
            <a:noAutofit/>
          </a:bodyPr>
          <a:lstStyle/>
          <a:p>
            <a:pPr lvl="0" rtl="0">
              <a:spcBef>
                <a:spcPts val="0"/>
              </a:spcBef>
              <a:buNone/>
            </a:pPr>
            <a:r>
              <a:rPr lang="en-GB" sz="6000"/>
              <a:t>Z - Zachary Taylor</a:t>
            </a:r>
          </a:p>
        </p:txBody>
      </p:sp>
      <p:sp>
        <p:nvSpPr>
          <p:cNvPr id="240" name="Shape 240"/>
          <p:cNvSpPr txBox="1">
            <a:spLocks noGrp="1"/>
          </p:cNvSpPr>
          <p:nvPr>
            <p:ph type="body" idx="1"/>
          </p:nvPr>
        </p:nvSpPr>
        <p:spPr>
          <a:xfrm>
            <a:off x="311700" y="1443150"/>
            <a:ext cx="43014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Zachary Taylor was the 12th President of the United States, serving from March 1849 until his death in July 1850. Before his presidency, Taylor was a career officer in the United States Army, rising to the rank of major general. </a:t>
            </a:r>
          </a:p>
        </p:txBody>
      </p:sp>
      <p:pic>
        <p:nvPicPr>
          <p:cNvPr id="241" name="Shape 241" descr="Zachary Taylor restored and cropped.png"/>
          <p:cNvPicPr preferRelativeResize="0"/>
          <p:nvPr/>
        </p:nvPicPr>
        <p:blipFill>
          <a:blip r:embed="rId3">
            <a:alphaModFix/>
          </a:blip>
          <a:stretch>
            <a:fillRect/>
          </a:stretch>
        </p:blipFill>
        <p:spPr>
          <a:xfrm>
            <a:off x="5266825" y="229875"/>
            <a:ext cx="3565475" cy="468373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292850"/>
            <a:ext cx="4696200" cy="1125600"/>
          </a:xfrm>
          <a:prstGeom prst="rect">
            <a:avLst/>
          </a:prstGeom>
        </p:spPr>
        <p:txBody>
          <a:bodyPr lIns="91425" tIns="91425" rIns="91425" bIns="91425" anchor="t" anchorCtr="0">
            <a:noAutofit/>
          </a:bodyPr>
          <a:lstStyle/>
          <a:p>
            <a:pPr lvl="0">
              <a:spcBef>
                <a:spcPts val="0"/>
              </a:spcBef>
              <a:buNone/>
            </a:pPr>
            <a:r>
              <a:rPr lang="en-GB" sz="6000"/>
              <a:t>B - Barack Obama</a:t>
            </a:r>
          </a:p>
        </p:txBody>
      </p:sp>
      <p:sp>
        <p:nvSpPr>
          <p:cNvPr id="70" name="Shape 70"/>
          <p:cNvSpPr txBox="1">
            <a:spLocks noGrp="1"/>
          </p:cNvSpPr>
          <p:nvPr>
            <p:ph type="body" idx="1"/>
          </p:nvPr>
        </p:nvSpPr>
        <p:spPr>
          <a:xfrm>
            <a:off x="311700" y="1475350"/>
            <a:ext cx="4942800" cy="3340200"/>
          </a:xfrm>
          <a:prstGeom prst="rect">
            <a:avLst/>
          </a:prstGeom>
        </p:spPr>
        <p:txBody>
          <a:bodyPr lIns="91425" tIns="91425" rIns="91425" bIns="91425" anchor="t" anchorCtr="0">
            <a:noAutofit/>
          </a:bodyPr>
          <a:lstStyle/>
          <a:p>
            <a:pPr lvl="0">
              <a:spcBef>
                <a:spcPts val="0"/>
              </a:spcBef>
              <a:buNone/>
            </a:pPr>
            <a:r>
              <a:rPr lang="en-GB" sz="2000">
                <a:solidFill>
                  <a:srgbClr val="000000"/>
                </a:solidFill>
                <a:latin typeface="Poppins"/>
                <a:ea typeface="Poppins"/>
                <a:cs typeface="Poppins"/>
                <a:sym typeface="Poppins"/>
              </a:rPr>
              <a:t>Barack Obama was the 44th president of America. He is the first African American  to become president. He has recently finished his job working at the White House and Donald J. Trump has taken over.</a:t>
            </a:r>
          </a:p>
        </p:txBody>
      </p:sp>
      <p:pic>
        <p:nvPicPr>
          <p:cNvPr id="71" name="Shape 71" descr="Image result for barack obama"/>
          <p:cNvPicPr preferRelativeResize="0"/>
          <p:nvPr/>
        </p:nvPicPr>
        <p:blipFill>
          <a:blip r:embed="rId3">
            <a:alphaModFix/>
          </a:blip>
          <a:stretch>
            <a:fillRect/>
          </a:stretch>
        </p:blipFill>
        <p:spPr>
          <a:xfrm>
            <a:off x="5303875" y="158287"/>
            <a:ext cx="3567724" cy="482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92850"/>
            <a:ext cx="5016900" cy="1026900"/>
          </a:xfrm>
          <a:prstGeom prst="rect">
            <a:avLst/>
          </a:prstGeom>
        </p:spPr>
        <p:txBody>
          <a:bodyPr lIns="91425" tIns="91425" rIns="91425" bIns="91425" anchor="t" anchorCtr="0">
            <a:noAutofit/>
          </a:bodyPr>
          <a:lstStyle/>
          <a:p>
            <a:pPr lvl="0">
              <a:spcBef>
                <a:spcPts val="0"/>
              </a:spcBef>
              <a:buNone/>
            </a:pPr>
            <a:r>
              <a:rPr lang="en-GB" sz="6000"/>
              <a:t>C - Cleopatra VII</a:t>
            </a:r>
          </a:p>
        </p:txBody>
      </p:sp>
      <p:sp>
        <p:nvSpPr>
          <p:cNvPr id="77" name="Shape 77"/>
          <p:cNvSpPr txBox="1">
            <a:spLocks noGrp="1"/>
          </p:cNvSpPr>
          <p:nvPr>
            <p:ph type="body" idx="1"/>
          </p:nvPr>
        </p:nvSpPr>
        <p:spPr>
          <a:xfrm>
            <a:off x="311700" y="1467825"/>
            <a:ext cx="5016900" cy="3347700"/>
          </a:xfrm>
          <a:prstGeom prst="rect">
            <a:avLst/>
          </a:prstGeom>
        </p:spPr>
        <p:txBody>
          <a:bodyPr lIns="91425" tIns="91425" rIns="91425" bIns="91425" anchor="t" anchorCtr="0">
            <a:noAutofit/>
          </a:bodyPr>
          <a:lstStyle/>
          <a:p>
            <a:pPr lvl="0">
              <a:spcBef>
                <a:spcPts val="0"/>
              </a:spcBef>
              <a:buNone/>
            </a:pPr>
            <a:r>
              <a:rPr lang="en-GB" sz="2000">
                <a:solidFill>
                  <a:srgbClr val="000000"/>
                </a:solidFill>
                <a:latin typeface="Poppins"/>
                <a:ea typeface="Poppins"/>
                <a:cs typeface="Poppins"/>
                <a:sym typeface="Poppins"/>
              </a:rPr>
              <a:t>Cleopatra VII Queen of Egypt. Cleopatra was the last pharaoh before Egypt was conquered by Romans. She was a powerful leader and ruler of Egypt. </a:t>
            </a:r>
          </a:p>
        </p:txBody>
      </p:sp>
      <p:pic>
        <p:nvPicPr>
          <p:cNvPr id="78" name="Shape 78" descr="Image result for cleopatra"/>
          <p:cNvPicPr preferRelativeResize="0"/>
          <p:nvPr/>
        </p:nvPicPr>
        <p:blipFill>
          <a:blip r:embed="rId3">
            <a:alphaModFix/>
          </a:blip>
          <a:stretch>
            <a:fillRect/>
          </a:stretch>
        </p:blipFill>
        <p:spPr>
          <a:xfrm>
            <a:off x="5383199" y="197900"/>
            <a:ext cx="3563799" cy="4747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5325300" cy="1002300"/>
          </a:xfrm>
          <a:prstGeom prst="rect">
            <a:avLst/>
          </a:prstGeom>
        </p:spPr>
        <p:txBody>
          <a:bodyPr lIns="91425" tIns="91425" rIns="91425" bIns="91425" anchor="t" anchorCtr="0">
            <a:noAutofit/>
          </a:bodyPr>
          <a:lstStyle/>
          <a:p>
            <a:pPr lvl="0">
              <a:spcBef>
                <a:spcPts val="0"/>
              </a:spcBef>
              <a:buNone/>
            </a:pPr>
            <a:r>
              <a:rPr lang="en-GB" sz="6000"/>
              <a:t>D - DONALD J. TRUMP </a:t>
            </a:r>
          </a:p>
        </p:txBody>
      </p:sp>
      <p:sp>
        <p:nvSpPr>
          <p:cNvPr id="84" name="Shape 84"/>
          <p:cNvSpPr txBox="1">
            <a:spLocks noGrp="1"/>
          </p:cNvSpPr>
          <p:nvPr>
            <p:ph type="body" idx="1"/>
          </p:nvPr>
        </p:nvSpPr>
        <p:spPr>
          <a:xfrm>
            <a:off x="311700" y="1443150"/>
            <a:ext cx="4794900" cy="3125700"/>
          </a:xfrm>
          <a:prstGeom prst="rect">
            <a:avLst/>
          </a:prstGeom>
        </p:spPr>
        <p:txBody>
          <a:bodyPr lIns="91425" tIns="91425" rIns="91425" bIns="91425" anchor="t" anchorCtr="0">
            <a:noAutofit/>
          </a:bodyPr>
          <a:lstStyle/>
          <a:p>
            <a:pPr lvl="0">
              <a:spcBef>
                <a:spcPts val="0"/>
              </a:spcBef>
              <a:buNone/>
            </a:pPr>
            <a:r>
              <a:rPr lang="en-GB" sz="2000">
                <a:solidFill>
                  <a:srgbClr val="000000"/>
                </a:solidFill>
                <a:latin typeface="Poppins"/>
                <a:ea typeface="Poppins"/>
                <a:cs typeface="Poppins"/>
                <a:sym typeface="Poppins"/>
              </a:rPr>
              <a:t>Donald John Trump is the 45th and current President of the United States. Before entering politics, he was a businessman and television personality. </a:t>
            </a:r>
          </a:p>
        </p:txBody>
      </p:sp>
      <p:pic>
        <p:nvPicPr>
          <p:cNvPr id="85" name="Shape 85" descr="Image result for donald trump"/>
          <p:cNvPicPr preferRelativeResize="0"/>
          <p:nvPr/>
        </p:nvPicPr>
        <p:blipFill>
          <a:blip r:embed="rId3">
            <a:alphaModFix/>
          </a:blip>
          <a:stretch>
            <a:fillRect/>
          </a:stretch>
        </p:blipFill>
        <p:spPr>
          <a:xfrm>
            <a:off x="5451974" y="237325"/>
            <a:ext cx="3386725" cy="46688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92850"/>
            <a:ext cx="4227300" cy="1002300"/>
          </a:xfrm>
          <a:prstGeom prst="rect">
            <a:avLst/>
          </a:prstGeom>
        </p:spPr>
        <p:txBody>
          <a:bodyPr lIns="91425" tIns="91425" rIns="91425" bIns="91425" anchor="t" anchorCtr="0">
            <a:noAutofit/>
          </a:bodyPr>
          <a:lstStyle/>
          <a:p>
            <a:pPr lvl="0" rtl="0">
              <a:spcBef>
                <a:spcPts val="0"/>
              </a:spcBef>
              <a:buNone/>
            </a:pPr>
            <a:r>
              <a:rPr lang="en-GB" sz="6000"/>
              <a:t>E -Elizabeth I </a:t>
            </a:r>
          </a:p>
        </p:txBody>
      </p:sp>
      <p:sp>
        <p:nvSpPr>
          <p:cNvPr id="91" name="Shape 91"/>
          <p:cNvSpPr txBox="1">
            <a:spLocks noGrp="1"/>
          </p:cNvSpPr>
          <p:nvPr>
            <p:ph type="body" idx="1"/>
          </p:nvPr>
        </p:nvSpPr>
        <p:spPr>
          <a:xfrm>
            <a:off x="311700" y="1443150"/>
            <a:ext cx="50784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Elizabeth I was Queen of England and Ireland from 17 November 1558 until her death. Childless Elizabeth was the last monarch of the House of Tudor.</a:t>
            </a:r>
          </a:p>
        </p:txBody>
      </p:sp>
      <p:pic>
        <p:nvPicPr>
          <p:cNvPr id="92" name="Shape 92" descr="Image result for elizabeth i"/>
          <p:cNvPicPr preferRelativeResize="0"/>
          <p:nvPr/>
        </p:nvPicPr>
        <p:blipFill>
          <a:blip r:embed="rId3">
            <a:alphaModFix/>
          </a:blip>
          <a:stretch>
            <a:fillRect/>
          </a:stretch>
        </p:blipFill>
        <p:spPr>
          <a:xfrm>
            <a:off x="5673900" y="146425"/>
            <a:ext cx="3308544" cy="4850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92850"/>
            <a:ext cx="4387800" cy="1002300"/>
          </a:xfrm>
          <a:prstGeom prst="rect">
            <a:avLst/>
          </a:prstGeom>
        </p:spPr>
        <p:txBody>
          <a:bodyPr lIns="91425" tIns="91425" rIns="91425" bIns="91425" anchor="t" anchorCtr="0">
            <a:noAutofit/>
          </a:bodyPr>
          <a:lstStyle/>
          <a:p>
            <a:pPr lvl="0" rtl="0">
              <a:spcBef>
                <a:spcPts val="0"/>
              </a:spcBef>
              <a:buNone/>
            </a:pPr>
            <a:r>
              <a:rPr lang="en-GB" sz="6000"/>
              <a:t>F - Fidel Castro </a:t>
            </a:r>
          </a:p>
        </p:txBody>
      </p:sp>
      <p:sp>
        <p:nvSpPr>
          <p:cNvPr id="98" name="Shape 98"/>
          <p:cNvSpPr txBox="1">
            <a:spLocks noGrp="1"/>
          </p:cNvSpPr>
          <p:nvPr>
            <p:ph type="body" idx="1"/>
          </p:nvPr>
        </p:nvSpPr>
        <p:spPr>
          <a:xfrm>
            <a:off x="311700" y="1443150"/>
            <a:ext cx="49551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Fidel Alejandro Castro Ruz was a Cuban revolutionary and politician who governed the Republic of Cuba as Prime Minister from 1959 to 1976 and then as President from 1976 to 2008.</a:t>
            </a:r>
          </a:p>
        </p:txBody>
      </p:sp>
      <p:pic>
        <p:nvPicPr>
          <p:cNvPr id="99" name="Shape 99" descr="Image result for fidel castro"/>
          <p:cNvPicPr preferRelativeResize="0"/>
          <p:nvPr/>
        </p:nvPicPr>
        <p:blipFill>
          <a:blip r:embed="rId3">
            <a:alphaModFix/>
          </a:blip>
          <a:stretch>
            <a:fillRect/>
          </a:stretch>
        </p:blipFill>
        <p:spPr>
          <a:xfrm>
            <a:off x="5439749" y="303673"/>
            <a:ext cx="3408274" cy="4536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9675" y="283850"/>
            <a:ext cx="5424000" cy="1002300"/>
          </a:xfrm>
          <a:prstGeom prst="rect">
            <a:avLst/>
          </a:prstGeom>
        </p:spPr>
        <p:txBody>
          <a:bodyPr lIns="91425" tIns="91425" rIns="91425" bIns="91425" anchor="t" anchorCtr="0">
            <a:noAutofit/>
          </a:bodyPr>
          <a:lstStyle/>
          <a:p>
            <a:pPr lvl="0" rtl="0">
              <a:spcBef>
                <a:spcPts val="0"/>
              </a:spcBef>
              <a:buNone/>
            </a:pPr>
            <a:r>
              <a:rPr lang="en-GB" sz="6000"/>
              <a:t>G - George Washington</a:t>
            </a:r>
          </a:p>
        </p:txBody>
      </p:sp>
      <p:sp>
        <p:nvSpPr>
          <p:cNvPr id="105" name="Shape 105"/>
          <p:cNvSpPr txBox="1">
            <a:spLocks noGrp="1"/>
          </p:cNvSpPr>
          <p:nvPr>
            <p:ph type="body" idx="1"/>
          </p:nvPr>
        </p:nvSpPr>
        <p:spPr>
          <a:xfrm>
            <a:off x="225375" y="1430825"/>
            <a:ext cx="50046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highlight>
                  <a:srgbClr val="FFFFFF"/>
                </a:highlight>
                <a:latin typeface="Poppins"/>
                <a:ea typeface="Poppins"/>
                <a:cs typeface="Poppins"/>
                <a:sym typeface="Poppins"/>
              </a:rPr>
              <a:t>George Washington was an </a:t>
            </a:r>
            <a:r>
              <a:rPr lang="en-GB" sz="2000">
                <a:solidFill>
                  <a:srgbClr val="000000"/>
                </a:solidFill>
                <a:highlight>
                  <a:srgbClr val="FFFFFF"/>
                </a:highlight>
                <a:latin typeface="Poppins"/>
                <a:ea typeface="Poppins"/>
                <a:cs typeface="Poppins"/>
                <a:sym typeface="Poppins"/>
                <a:hlinkClick r:id="rId3"/>
              </a:rPr>
              <a:t>American politician</a:t>
            </a:r>
            <a:r>
              <a:rPr lang="en-GB" sz="2000">
                <a:solidFill>
                  <a:srgbClr val="000000"/>
                </a:solidFill>
                <a:highlight>
                  <a:srgbClr val="FFFFFF"/>
                </a:highlight>
                <a:latin typeface="Poppins"/>
                <a:ea typeface="Poppins"/>
                <a:cs typeface="Poppins"/>
                <a:sym typeface="Poppins"/>
              </a:rPr>
              <a:t> and soldier who served as the </a:t>
            </a:r>
            <a:r>
              <a:rPr lang="en-GB" sz="2000">
                <a:solidFill>
                  <a:srgbClr val="000000"/>
                </a:solidFill>
                <a:highlight>
                  <a:srgbClr val="FFFFFF"/>
                </a:highlight>
                <a:latin typeface="Poppins"/>
                <a:ea typeface="Poppins"/>
                <a:cs typeface="Poppins"/>
                <a:sym typeface="Poppins"/>
                <a:hlinkClick r:id="rId4"/>
              </a:rPr>
              <a:t>first President of the United States</a:t>
            </a:r>
            <a:r>
              <a:rPr lang="en-GB" sz="2000">
                <a:solidFill>
                  <a:srgbClr val="000000"/>
                </a:solidFill>
                <a:highlight>
                  <a:srgbClr val="FFFFFF"/>
                </a:highlight>
                <a:latin typeface="Poppins"/>
                <a:ea typeface="Poppins"/>
                <a:cs typeface="Poppins"/>
                <a:sym typeface="Poppins"/>
              </a:rPr>
              <a:t> from 1789 to 1797 and was one of the </a:t>
            </a:r>
            <a:r>
              <a:rPr lang="en-GB" sz="2000">
                <a:solidFill>
                  <a:srgbClr val="000000"/>
                </a:solidFill>
                <a:highlight>
                  <a:srgbClr val="FFFFFF"/>
                </a:highlight>
                <a:latin typeface="Poppins"/>
                <a:ea typeface="Poppins"/>
                <a:cs typeface="Poppins"/>
                <a:sym typeface="Poppins"/>
                <a:hlinkClick r:id="rId5"/>
              </a:rPr>
              <a:t>Founding Fathers of the United States</a:t>
            </a:r>
            <a:r>
              <a:rPr lang="en-GB" sz="2000">
                <a:solidFill>
                  <a:srgbClr val="000000"/>
                </a:solidFill>
                <a:highlight>
                  <a:srgbClr val="FFFFFF"/>
                </a:highlight>
                <a:latin typeface="Poppins"/>
                <a:ea typeface="Poppins"/>
                <a:cs typeface="Poppins"/>
                <a:sym typeface="Poppins"/>
              </a:rPr>
              <a:t>.</a:t>
            </a:r>
          </a:p>
        </p:txBody>
      </p:sp>
      <p:pic>
        <p:nvPicPr>
          <p:cNvPr id="106" name="Shape 106" descr="Image result for george washington"/>
          <p:cNvPicPr preferRelativeResize="0"/>
          <p:nvPr/>
        </p:nvPicPr>
        <p:blipFill>
          <a:blip r:embed="rId6">
            <a:alphaModFix/>
          </a:blip>
          <a:stretch>
            <a:fillRect/>
          </a:stretch>
        </p:blipFill>
        <p:spPr>
          <a:xfrm>
            <a:off x="5409024" y="283849"/>
            <a:ext cx="3558950" cy="45757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292850"/>
            <a:ext cx="4905900" cy="1002300"/>
          </a:xfrm>
          <a:prstGeom prst="rect">
            <a:avLst/>
          </a:prstGeom>
        </p:spPr>
        <p:txBody>
          <a:bodyPr lIns="91425" tIns="91425" rIns="91425" bIns="91425" anchor="t" anchorCtr="0">
            <a:noAutofit/>
          </a:bodyPr>
          <a:lstStyle/>
          <a:p>
            <a:pPr lvl="0" rtl="0">
              <a:spcBef>
                <a:spcPts val="0"/>
              </a:spcBef>
              <a:buNone/>
            </a:pPr>
            <a:r>
              <a:rPr lang="en-GB" sz="6000"/>
              <a:t>H - Hassan Rouhani</a:t>
            </a:r>
          </a:p>
        </p:txBody>
      </p:sp>
      <p:sp>
        <p:nvSpPr>
          <p:cNvPr id="112" name="Shape 112"/>
          <p:cNvSpPr txBox="1">
            <a:spLocks noGrp="1"/>
          </p:cNvSpPr>
          <p:nvPr>
            <p:ph type="body" idx="1"/>
          </p:nvPr>
        </p:nvSpPr>
        <p:spPr>
          <a:xfrm>
            <a:off x="311700" y="1443150"/>
            <a:ext cx="5103000" cy="3125700"/>
          </a:xfrm>
          <a:prstGeom prst="rect">
            <a:avLst/>
          </a:prstGeom>
        </p:spPr>
        <p:txBody>
          <a:bodyPr lIns="91425" tIns="91425" rIns="91425" bIns="91425" anchor="t" anchorCtr="0">
            <a:noAutofit/>
          </a:bodyPr>
          <a:lstStyle/>
          <a:p>
            <a:pPr lvl="0" rtl="0">
              <a:spcBef>
                <a:spcPts val="0"/>
              </a:spcBef>
              <a:buNone/>
            </a:pPr>
            <a:r>
              <a:rPr lang="en-GB" sz="2000">
                <a:solidFill>
                  <a:srgbClr val="000000"/>
                </a:solidFill>
                <a:latin typeface="Poppins"/>
                <a:ea typeface="Poppins"/>
                <a:cs typeface="Poppins"/>
                <a:sym typeface="Poppins"/>
              </a:rPr>
              <a:t>Hassan Rouhani is the seventh and current President of Iran, a position he has held since 2013. He is also a lawyer, academic, former diplomat and Islamic cleric.</a:t>
            </a:r>
          </a:p>
        </p:txBody>
      </p:sp>
      <p:pic>
        <p:nvPicPr>
          <p:cNvPr id="113" name="Shape 113" descr="Image result for hassan rouhani"/>
          <p:cNvPicPr preferRelativeResize="0"/>
          <p:nvPr/>
        </p:nvPicPr>
        <p:blipFill>
          <a:blip r:embed="rId3">
            <a:alphaModFix/>
          </a:blip>
          <a:stretch>
            <a:fillRect/>
          </a:stretch>
        </p:blipFill>
        <p:spPr>
          <a:xfrm>
            <a:off x="5502849" y="214774"/>
            <a:ext cx="3367124" cy="4713974"/>
          </a:xfrm>
          <a:prstGeom prst="rect">
            <a:avLst/>
          </a:prstGeom>
          <a:noFill/>
          <a:ln>
            <a:noFill/>
          </a:ln>
        </p:spPr>
      </p:pic>
      <p:pic>
        <p:nvPicPr>
          <p:cNvPr id="114" name="Shape 114" descr="About this sound"/>
          <p:cNvPicPr preferRelativeResize="0"/>
          <p:nvPr/>
        </p:nvPicPr>
        <p:blipFill>
          <a:blip r:embed="rId4">
            <a:alphaModFix/>
          </a:blip>
          <a:stretch>
            <a:fillRect/>
          </a:stretch>
        </p:blipFill>
        <p:spPr>
          <a:xfrm>
            <a:off x="-2869550" y="4478825"/>
            <a:ext cx="139700" cy="139700"/>
          </a:xfrm>
          <a:prstGeom prst="rect">
            <a:avLst/>
          </a:prstGeom>
          <a:noFill/>
          <a:ln>
            <a:noFill/>
          </a:ln>
        </p:spPr>
      </p:pic>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1118</Words>
  <Application>Microsoft Office PowerPoint</Application>
  <PresentationFormat>On-screen Show (16:9)</PresentationFormat>
  <Paragraphs>54</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Poppins</vt:lpstr>
      <vt:lpstr>Arial</vt:lpstr>
      <vt:lpstr>Amatic SC</vt:lpstr>
      <vt:lpstr>Source Code Pro</vt:lpstr>
      <vt:lpstr>Beach Day</vt:lpstr>
      <vt:lpstr>Famous Leaders A-Z</vt:lpstr>
      <vt:lpstr>A - Adolf Hitler</vt:lpstr>
      <vt:lpstr>B - Barack Obama</vt:lpstr>
      <vt:lpstr>C - Cleopatra VII</vt:lpstr>
      <vt:lpstr>D - DONALD J. TRUMP </vt:lpstr>
      <vt:lpstr>E -Elizabeth I </vt:lpstr>
      <vt:lpstr>F - Fidel Castro </vt:lpstr>
      <vt:lpstr>G - George Washington</vt:lpstr>
      <vt:lpstr>H - Hassan Rouhani</vt:lpstr>
      <vt:lpstr>I - Idi Amin  </vt:lpstr>
      <vt:lpstr>J - Joe Biden </vt:lpstr>
      <vt:lpstr>K - Kim Jong-Un </vt:lpstr>
      <vt:lpstr>L - Lyndon B. Johnson </vt:lpstr>
      <vt:lpstr>M - Malcolm Turnbull</vt:lpstr>
      <vt:lpstr>N - Nelson Mandela</vt:lpstr>
      <vt:lpstr>O - Óscar Arias</vt:lpstr>
      <vt:lpstr>P - Pope Francis</vt:lpstr>
      <vt:lpstr>Q - Queen Victoria</vt:lpstr>
      <vt:lpstr>R - Ronald Reagan</vt:lpstr>
      <vt:lpstr>S - Sergio Mattarella </vt:lpstr>
      <vt:lpstr>T - Thomas Jefferson</vt:lpstr>
      <vt:lpstr>U - Ulysses S. Grant</vt:lpstr>
      <vt:lpstr>V - Vladimir Putin</vt:lpstr>
      <vt:lpstr>W - William Howard Taft</vt:lpstr>
      <vt:lpstr>X - Xi Jinping</vt:lpstr>
      <vt:lpstr>Y - Yoweri Museveni </vt:lpstr>
      <vt:lpstr>Z - Zachary Taylor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Leaders A-Z</dc:title>
  <dc:creator>Rana Richards</dc:creator>
  <cp:lastModifiedBy>Rana Richards</cp:lastModifiedBy>
  <cp:revision>1</cp:revision>
  <dcterms:modified xsi:type="dcterms:W3CDTF">2017-08-22T01:53:54Z</dcterms:modified>
</cp:coreProperties>
</file>