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6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237280844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81248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68160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26149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61813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74145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6939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01145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13737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941027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61993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66864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44237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055309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218700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393169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155665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115118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26076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049701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Shape 2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304996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9" name="Shape 2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230319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82723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18222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18802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40539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67944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49561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17740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27760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Char char="●"/>
              <a:defRPr sz="1800">
                <a:solidFill>
                  <a:schemeClr val="lt2"/>
                </a:solidFill>
              </a:defRPr>
            </a:lvl1pPr>
            <a:lvl2pPr lvl="1">
              <a:lnSpc>
                <a:spcPct val="115000"/>
              </a:lnSpc>
              <a:spcBef>
                <a:spcPts val="0"/>
              </a:spcBef>
              <a:spcAft>
                <a:spcPts val="1600"/>
              </a:spcAft>
              <a:buClr>
                <a:schemeClr val="lt2"/>
              </a:buClr>
              <a:buChar char="○"/>
              <a:defRPr>
                <a:solidFill>
                  <a:schemeClr val="lt2"/>
                </a:solidFill>
              </a:defRPr>
            </a:lvl2pPr>
            <a:lvl3pPr lvl="2">
              <a:lnSpc>
                <a:spcPct val="115000"/>
              </a:lnSpc>
              <a:spcBef>
                <a:spcPts val="0"/>
              </a:spcBef>
              <a:spcAft>
                <a:spcPts val="1600"/>
              </a:spcAft>
              <a:buClr>
                <a:schemeClr val="lt2"/>
              </a:buClr>
              <a:buChar char="■"/>
              <a:defRPr>
                <a:solidFill>
                  <a:schemeClr val="lt2"/>
                </a:solidFill>
              </a:defRPr>
            </a:lvl3pPr>
            <a:lvl4pPr lvl="3">
              <a:lnSpc>
                <a:spcPct val="115000"/>
              </a:lnSpc>
              <a:spcBef>
                <a:spcPts val="0"/>
              </a:spcBef>
              <a:spcAft>
                <a:spcPts val="1600"/>
              </a:spcAft>
              <a:buClr>
                <a:schemeClr val="lt2"/>
              </a:buClr>
              <a:buChar char="●"/>
              <a:defRPr>
                <a:solidFill>
                  <a:schemeClr val="lt2"/>
                </a:solidFill>
              </a:defRPr>
            </a:lvl4pPr>
            <a:lvl5pPr lvl="4">
              <a:lnSpc>
                <a:spcPct val="115000"/>
              </a:lnSpc>
              <a:spcBef>
                <a:spcPts val="0"/>
              </a:spcBef>
              <a:spcAft>
                <a:spcPts val="1600"/>
              </a:spcAft>
              <a:buClr>
                <a:schemeClr val="lt2"/>
              </a:buClr>
              <a:buChar char="○"/>
              <a:defRPr>
                <a:solidFill>
                  <a:schemeClr val="lt2"/>
                </a:solidFill>
              </a:defRPr>
            </a:lvl5pPr>
            <a:lvl6pPr lvl="5">
              <a:lnSpc>
                <a:spcPct val="115000"/>
              </a:lnSpc>
              <a:spcBef>
                <a:spcPts val="0"/>
              </a:spcBef>
              <a:spcAft>
                <a:spcPts val="1600"/>
              </a:spcAft>
              <a:buClr>
                <a:schemeClr val="lt2"/>
              </a:buClr>
              <a:buChar char="■"/>
              <a:defRPr>
                <a:solidFill>
                  <a:schemeClr val="lt2"/>
                </a:solidFill>
              </a:defRPr>
            </a:lvl6pPr>
            <a:lvl7pPr lvl="6">
              <a:lnSpc>
                <a:spcPct val="115000"/>
              </a:lnSpc>
              <a:spcBef>
                <a:spcPts val="0"/>
              </a:spcBef>
              <a:spcAft>
                <a:spcPts val="1600"/>
              </a:spcAft>
              <a:buClr>
                <a:schemeClr val="lt2"/>
              </a:buClr>
              <a:buChar char="●"/>
              <a:defRPr>
                <a:solidFill>
                  <a:schemeClr val="lt2"/>
                </a:solidFill>
              </a:defRPr>
            </a:lvl7pPr>
            <a:lvl8pPr lvl="7">
              <a:lnSpc>
                <a:spcPct val="115000"/>
              </a:lnSpc>
              <a:spcBef>
                <a:spcPts val="0"/>
              </a:spcBef>
              <a:spcAft>
                <a:spcPts val="1600"/>
              </a:spcAft>
              <a:buClr>
                <a:schemeClr val="lt2"/>
              </a:buClr>
              <a:buChar char="○"/>
              <a:defRPr>
                <a:solidFill>
                  <a:schemeClr val="lt2"/>
                </a:solidFill>
              </a:defRPr>
            </a:lvl8pPr>
            <a:lvl9pPr lvl="8">
              <a:lnSpc>
                <a:spcPct val="115000"/>
              </a:lnSpc>
              <a:spcBef>
                <a:spcPts val="0"/>
              </a:spcBef>
              <a:spcAft>
                <a:spcPts val="1600"/>
              </a:spcAft>
              <a:buClr>
                <a:schemeClr val="lt2"/>
              </a:buClr>
              <a:buChar char="■"/>
              <a:defRPr>
                <a:solidFill>
                  <a:schemeClr val="lt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GB" sz="1000">
                <a:solidFill>
                  <a:schemeClr val="lt2"/>
                </a:solidFill>
              </a:rPr>
              <a:t>‹#›</a:t>
            </a:fld>
            <a:endParaRPr lang="en-GB"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GB"/>
              <a:t>Famous Leaders A-Z</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GB"/>
              <a:t>By Thornton 8WH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H-Helen Clark</a:t>
            </a:r>
          </a:p>
        </p:txBody>
      </p:sp>
      <p:sp>
        <p:nvSpPr>
          <p:cNvPr id="116" name="Shape 116"/>
          <p:cNvSpPr txBox="1">
            <a:spLocks noGrp="1"/>
          </p:cNvSpPr>
          <p:nvPr>
            <p:ph type="body" idx="1"/>
          </p:nvPr>
        </p:nvSpPr>
        <p:spPr>
          <a:xfrm>
            <a:off x="250025" y="1127825"/>
            <a:ext cx="4967400" cy="3416400"/>
          </a:xfrm>
          <a:prstGeom prst="rect">
            <a:avLst/>
          </a:prstGeom>
        </p:spPr>
        <p:txBody>
          <a:bodyPr lIns="91425" tIns="91425" rIns="91425" bIns="91425" anchor="t" anchorCtr="0">
            <a:noAutofit/>
          </a:bodyPr>
          <a:lstStyle/>
          <a:p>
            <a:pPr lvl="0">
              <a:spcBef>
                <a:spcPts val="0"/>
              </a:spcBef>
              <a:buNone/>
            </a:pPr>
            <a:r>
              <a:rPr lang="en-GB" sz="2400">
                <a:solidFill>
                  <a:srgbClr val="999999"/>
                </a:solidFill>
              </a:rPr>
              <a:t>Helen Clark is a New Zealand politician who served as the Prime Minister of New Zealand from 1999 to 2008, and was in the United Nations Development Programme from 2009 to 2017.</a:t>
            </a:r>
          </a:p>
          <a:p>
            <a:pPr lvl="0">
              <a:spcBef>
                <a:spcPts val="0"/>
              </a:spcBef>
              <a:buNone/>
            </a:pPr>
            <a:endParaRPr/>
          </a:p>
        </p:txBody>
      </p:sp>
      <p:pic>
        <p:nvPicPr>
          <p:cNvPr id="117" name="Shape 117"/>
          <p:cNvPicPr preferRelativeResize="0"/>
          <p:nvPr/>
        </p:nvPicPr>
        <p:blipFill>
          <a:blip r:embed="rId3">
            <a:alphaModFix/>
          </a:blip>
          <a:stretch>
            <a:fillRect/>
          </a:stretch>
        </p:blipFill>
        <p:spPr>
          <a:xfrm>
            <a:off x="5550550" y="579675"/>
            <a:ext cx="3009624" cy="42342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600" cy="776100"/>
          </a:xfrm>
          <a:prstGeom prst="rect">
            <a:avLst/>
          </a:prstGeom>
        </p:spPr>
        <p:txBody>
          <a:bodyPr lIns="91425" tIns="91425" rIns="91425" bIns="91425" anchor="t" anchorCtr="0">
            <a:noAutofit/>
          </a:bodyPr>
          <a:lstStyle/>
          <a:p>
            <a:pPr lvl="0" algn="l" rtl="0">
              <a:lnSpc>
                <a:spcPct val="115000"/>
              </a:lnSpc>
              <a:spcBef>
                <a:spcPts val="200"/>
              </a:spcBef>
              <a:spcAft>
                <a:spcPts val="200"/>
              </a:spcAft>
              <a:buNone/>
            </a:pPr>
            <a:r>
              <a:rPr lang="en-GB"/>
              <a:t>I-Ion Iliescu</a:t>
            </a:r>
          </a:p>
          <a:p>
            <a:pPr lvl="0" algn="ctr" rtl="0">
              <a:lnSpc>
                <a:spcPct val="115000"/>
              </a:lnSpc>
              <a:spcBef>
                <a:spcPts val="200"/>
              </a:spcBef>
              <a:spcAft>
                <a:spcPts val="200"/>
              </a:spcAft>
              <a:buNone/>
            </a:pPr>
            <a:endParaRPr/>
          </a:p>
        </p:txBody>
      </p:sp>
      <p:sp>
        <p:nvSpPr>
          <p:cNvPr id="123" name="Shape 123"/>
          <p:cNvSpPr txBox="1">
            <a:spLocks noGrp="1"/>
          </p:cNvSpPr>
          <p:nvPr>
            <p:ph type="body" idx="1"/>
          </p:nvPr>
        </p:nvSpPr>
        <p:spPr>
          <a:xfrm>
            <a:off x="311700" y="1282800"/>
            <a:ext cx="4794900" cy="3286200"/>
          </a:xfrm>
          <a:prstGeom prst="rect">
            <a:avLst/>
          </a:prstGeom>
        </p:spPr>
        <p:txBody>
          <a:bodyPr lIns="91425" tIns="91425" rIns="91425" bIns="91425" anchor="t" anchorCtr="0">
            <a:noAutofit/>
          </a:bodyPr>
          <a:lstStyle/>
          <a:p>
            <a:pPr lvl="0">
              <a:spcBef>
                <a:spcPts val="0"/>
              </a:spcBef>
              <a:buNone/>
            </a:pPr>
            <a:r>
              <a:rPr lang="en-GB" sz="2400">
                <a:solidFill>
                  <a:srgbClr val="999999"/>
                </a:solidFill>
              </a:rPr>
              <a:t>Ion Iliescu is a Romanian politician and statesman, who was  President of Romania from 1989 until 1996, and from 2000 until 2004</a:t>
            </a:r>
          </a:p>
        </p:txBody>
      </p:sp>
      <p:pic>
        <p:nvPicPr>
          <p:cNvPr id="124" name="Shape 124"/>
          <p:cNvPicPr preferRelativeResize="0"/>
          <p:nvPr/>
        </p:nvPicPr>
        <p:blipFill>
          <a:blip r:embed="rId3">
            <a:alphaModFix/>
          </a:blip>
          <a:stretch>
            <a:fillRect/>
          </a:stretch>
        </p:blipFill>
        <p:spPr>
          <a:xfrm>
            <a:off x="5588400" y="445025"/>
            <a:ext cx="3053800" cy="446522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J-Jacinda Ardern</a:t>
            </a:r>
          </a:p>
        </p:txBody>
      </p:sp>
      <p:sp>
        <p:nvSpPr>
          <p:cNvPr id="130" name="Shape 130"/>
          <p:cNvSpPr txBox="1">
            <a:spLocks noGrp="1"/>
          </p:cNvSpPr>
          <p:nvPr>
            <p:ph type="body" idx="1"/>
          </p:nvPr>
        </p:nvSpPr>
        <p:spPr>
          <a:xfrm>
            <a:off x="311700" y="1152475"/>
            <a:ext cx="4252200" cy="3416400"/>
          </a:xfrm>
          <a:prstGeom prst="rect">
            <a:avLst/>
          </a:prstGeom>
        </p:spPr>
        <p:txBody>
          <a:bodyPr lIns="91425" tIns="91425" rIns="91425" bIns="91425" anchor="t" anchorCtr="0">
            <a:noAutofit/>
          </a:bodyPr>
          <a:lstStyle/>
          <a:p>
            <a:pPr lvl="0">
              <a:spcBef>
                <a:spcPts val="0"/>
              </a:spcBef>
              <a:buNone/>
            </a:pPr>
            <a:r>
              <a:rPr lang="en-GB" sz="2400"/>
              <a:t>Jacinda Ardern is the new leader of the Labour party. She is running for Prime Minister, with Kelvin Davis as her deputy.</a:t>
            </a:r>
          </a:p>
        </p:txBody>
      </p:sp>
      <p:pic>
        <p:nvPicPr>
          <p:cNvPr id="131" name="Shape 131"/>
          <p:cNvPicPr preferRelativeResize="0"/>
          <p:nvPr/>
        </p:nvPicPr>
        <p:blipFill rotWithShape="1">
          <a:blip r:embed="rId3">
            <a:alphaModFix/>
          </a:blip>
          <a:srcRect l="-2222" r="21694"/>
          <a:stretch/>
        </p:blipFill>
        <p:spPr>
          <a:xfrm>
            <a:off x="5444725" y="749225"/>
            <a:ext cx="3115449" cy="40438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K-Kate Shepherd </a:t>
            </a:r>
          </a:p>
        </p:txBody>
      </p:sp>
      <p:sp>
        <p:nvSpPr>
          <p:cNvPr id="137" name="Shape 137"/>
          <p:cNvSpPr txBox="1">
            <a:spLocks noGrp="1"/>
          </p:cNvSpPr>
          <p:nvPr>
            <p:ph type="body" idx="1"/>
          </p:nvPr>
        </p:nvSpPr>
        <p:spPr>
          <a:xfrm>
            <a:off x="311700" y="1152475"/>
            <a:ext cx="5127900" cy="3416400"/>
          </a:xfrm>
          <a:prstGeom prst="rect">
            <a:avLst/>
          </a:prstGeom>
        </p:spPr>
        <p:txBody>
          <a:bodyPr lIns="91425" tIns="91425" rIns="91425" bIns="91425" anchor="t" anchorCtr="0">
            <a:noAutofit/>
          </a:bodyPr>
          <a:lstStyle/>
          <a:p>
            <a:pPr lvl="0">
              <a:spcBef>
                <a:spcPts val="0"/>
              </a:spcBef>
              <a:buNone/>
            </a:pPr>
            <a:r>
              <a:rPr lang="en-GB" sz="2400">
                <a:solidFill>
                  <a:srgbClr val="B7B7B7"/>
                </a:solidFill>
              </a:rPr>
              <a:t>Kate Sheppard was the main member of New Zealand's women's suffrage movement and was the country's most famous suffragette. She also appears on our ten-dollar note.</a:t>
            </a:r>
          </a:p>
        </p:txBody>
      </p:sp>
      <p:pic>
        <p:nvPicPr>
          <p:cNvPr id="138" name="Shape 138"/>
          <p:cNvPicPr preferRelativeResize="0"/>
          <p:nvPr/>
        </p:nvPicPr>
        <p:blipFill rotWithShape="1">
          <a:blip r:embed="rId3">
            <a:alphaModFix/>
          </a:blip>
          <a:srcRect l="16086" r="10491"/>
          <a:stretch/>
        </p:blipFill>
        <p:spPr>
          <a:xfrm>
            <a:off x="5525850" y="528125"/>
            <a:ext cx="3157650" cy="42882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M-Metiria Turei </a:t>
            </a:r>
          </a:p>
        </p:txBody>
      </p:sp>
      <p:sp>
        <p:nvSpPr>
          <p:cNvPr id="144" name="Shape 144"/>
          <p:cNvSpPr txBox="1">
            <a:spLocks noGrp="1"/>
          </p:cNvSpPr>
          <p:nvPr>
            <p:ph type="body" idx="1"/>
          </p:nvPr>
        </p:nvSpPr>
        <p:spPr>
          <a:xfrm>
            <a:off x="311700" y="1152475"/>
            <a:ext cx="4313700" cy="3416400"/>
          </a:xfrm>
          <a:prstGeom prst="rect">
            <a:avLst/>
          </a:prstGeom>
        </p:spPr>
        <p:txBody>
          <a:bodyPr lIns="91425" tIns="91425" rIns="91425" bIns="91425" anchor="t" anchorCtr="0">
            <a:noAutofit/>
          </a:bodyPr>
          <a:lstStyle/>
          <a:p>
            <a:pPr lvl="0">
              <a:spcBef>
                <a:spcPts val="0"/>
              </a:spcBef>
              <a:buNone/>
            </a:pPr>
            <a:r>
              <a:rPr lang="en-GB" sz="2400"/>
              <a:t>Metiria Turei recently resigned from the Greens. She was the party leader. She recently admitted to beneficiary and electoral fraud.</a:t>
            </a:r>
          </a:p>
        </p:txBody>
      </p:sp>
      <p:pic>
        <p:nvPicPr>
          <p:cNvPr id="145" name="Shape 145"/>
          <p:cNvPicPr preferRelativeResize="0"/>
          <p:nvPr/>
        </p:nvPicPr>
        <p:blipFill>
          <a:blip r:embed="rId3">
            <a:alphaModFix/>
          </a:blip>
          <a:stretch>
            <a:fillRect/>
          </a:stretch>
        </p:blipFill>
        <p:spPr>
          <a:xfrm>
            <a:off x="5493425" y="725175"/>
            <a:ext cx="3338874" cy="407899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31150"/>
            <a:ext cx="8520600" cy="572700"/>
          </a:xfrm>
          <a:prstGeom prst="rect">
            <a:avLst/>
          </a:prstGeom>
        </p:spPr>
        <p:txBody>
          <a:bodyPr lIns="91425" tIns="91425" rIns="91425" bIns="91425" anchor="t" anchorCtr="0">
            <a:noAutofit/>
          </a:bodyPr>
          <a:lstStyle/>
          <a:p>
            <a:pPr lvl="0" rtl="0">
              <a:spcBef>
                <a:spcPts val="0"/>
              </a:spcBef>
              <a:buNone/>
            </a:pPr>
            <a:r>
              <a:rPr lang="en-GB"/>
              <a:t>L-David Lange</a:t>
            </a:r>
          </a:p>
          <a:p>
            <a:pPr lvl="0">
              <a:spcBef>
                <a:spcPts val="0"/>
              </a:spcBef>
              <a:buNone/>
            </a:pPr>
            <a:endParaRPr/>
          </a:p>
        </p:txBody>
      </p:sp>
      <p:sp>
        <p:nvSpPr>
          <p:cNvPr id="151" name="Shape 151"/>
          <p:cNvSpPr txBox="1">
            <a:spLocks noGrp="1"/>
          </p:cNvSpPr>
          <p:nvPr>
            <p:ph type="body" idx="1"/>
          </p:nvPr>
        </p:nvSpPr>
        <p:spPr>
          <a:xfrm>
            <a:off x="311700" y="1152475"/>
            <a:ext cx="4276800" cy="3416400"/>
          </a:xfrm>
          <a:prstGeom prst="rect">
            <a:avLst/>
          </a:prstGeom>
        </p:spPr>
        <p:txBody>
          <a:bodyPr lIns="91425" tIns="91425" rIns="91425" bIns="91425" anchor="t" anchorCtr="0">
            <a:noAutofit/>
          </a:bodyPr>
          <a:lstStyle/>
          <a:p>
            <a:pPr lvl="0">
              <a:spcBef>
                <a:spcPts val="0"/>
              </a:spcBef>
              <a:buNone/>
            </a:pPr>
            <a:r>
              <a:rPr lang="en-GB" sz="2400">
                <a:solidFill>
                  <a:srgbClr val="B7B7B7"/>
                </a:solidFill>
              </a:rPr>
              <a:t>  David Lange served as Prime Minister of New Zealand from 1984 to 1989. He had worked on New Zealand's No Nuclear rule. It is considered as his legacy.</a:t>
            </a:r>
          </a:p>
        </p:txBody>
      </p:sp>
      <p:pic>
        <p:nvPicPr>
          <p:cNvPr id="152" name="Shape 152"/>
          <p:cNvPicPr preferRelativeResize="0"/>
          <p:nvPr/>
        </p:nvPicPr>
        <p:blipFill rotWithShape="1">
          <a:blip r:embed="rId3">
            <a:alphaModFix/>
          </a:blip>
          <a:srcRect r="-1636"/>
          <a:stretch/>
        </p:blipFill>
        <p:spPr>
          <a:xfrm>
            <a:off x="5358399" y="517500"/>
            <a:ext cx="3473899" cy="421024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N-Nick Smith</a:t>
            </a:r>
          </a:p>
        </p:txBody>
      </p:sp>
      <p:sp>
        <p:nvSpPr>
          <p:cNvPr id="158" name="Shape 158"/>
          <p:cNvSpPr txBox="1">
            <a:spLocks noGrp="1"/>
          </p:cNvSpPr>
          <p:nvPr>
            <p:ph type="body" idx="1"/>
          </p:nvPr>
        </p:nvSpPr>
        <p:spPr>
          <a:xfrm>
            <a:off x="311700" y="1152475"/>
            <a:ext cx="4449300" cy="3416400"/>
          </a:xfrm>
          <a:prstGeom prst="rect">
            <a:avLst/>
          </a:prstGeom>
        </p:spPr>
        <p:txBody>
          <a:bodyPr lIns="91425" tIns="91425" rIns="91425" bIns="91425" anchor="t" anchorCtr="0">
            <a:noAutofit/>
          </a:bodyPr>
          <a:lstStyle/>
          <a:p>
            <a:pPr lvl="0">
              <a:spcBef>
                <a:spcPts val="0"/>
              </a:spcBef>
              <a:buNone/>
            </a:pPr>
            <a:r>
              <a:rPr lang="en-GB" sz="2400">
                <a:solidFill>
                  <a:srgbClr val="B7B7B7"/>
                </a:solidFill>
              </a:rPr>
              <a:t>Nick Smith is a Cabinet minister, currently holding the position of Minister for Building and Housing and Minister for the Environment.</a:t>
            </a:r>
          </a:p>
        </p:txBody>
      </p:sp>
      <p:pic>
        <p:nvPicPr>
          <p:cNvPr id="159" name="Shape 159"/>
          <p:cNvPicPr preferRelativeResize="0"/>
          <p:nvPr/>
        </p:nvPicPr>
        <p:blipFill rotWithShape="1">
          <a:blip r:embed="rId3">
            <a:alphaModFix/>
          </a:blip>
          <a:srcRect l="12933" r="43458"/>
          <a:stretch/>
        </p:blipFill>
        <p:spPr>
          <a:xfrm>
            <a:off x="5513524" y="426612"/>
            <a:ext cx="3157650" cy="42902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O-Osama Bin Laden</a:t>
            </a:r>
          </a:p>
        </p:txBody>
      </p:sp>
      <p:sp>
        <p:nvSpPr>
          <p:cNvPr id="165" name="Shape 165"/>
          <p:cNvSpPr txBox="1">
            <a:spLocks noGrp="1"/>
          </p:cNvSpPr>
          <p:nvPr>
            <p:ph type="body" idx="1"/>
          </p:nvPr>
        </p:nvSpPr>
        <p:spPr>
          <a:xfrm>
            <a:off x="311700" y="1164825"/>
            <a:ext cx="5115600" cy="3416400"/>
          </a:xfrm>
          <a:prstGeom prst="rect">
            <a:avLst/>
          </a:prstGeom>
        </p:spPr>
        <p:txBody>
          <a:bodyPr lIns="91425" tIns="91425" rIns="91425" bIns="91425" anchor="t" anchorCtr="0">
            <a:noAutofit/>
          </a:bodyPr>
          <a:lstStyle/>
          <a:p>
            <a:pPr lvl="0">
              <a:spcBef>
                <a:spcPts val="0"/>
              </a:spcBef>
              <a:buNone/>
            </a:pPr>
            <a:r>
              <a:rPr lang="en-GB" sz="2400"/>
              <a:t>Terrorist leader responsible for the devastating attack of 911, that killed thousands of innocent lives. Leader/founder of al-Qaeda.</a:t>
            </a:r>
            <a:r>
              <a:rPr lang="en-GB" sz="3000"/>
              <a:t> </a:t>
            </a:r>
          </a:p>
        </p:txBody>
      </p:sp>
      <p:pic>
        <p:nvPicPr>
          <p:cNvPr id="166" name="Shape 166"/>
          <p:cNvPicPr preferRelativeResize="0"/>
          <p:nvPr/>
        </p:nvPicPr>
        <p:blipFill rotWithShape="1">
          <a:blip r:embed="rId3">
            <a:alphaModFix/>
          </a:blip>
          <a:srcRect l="23730" r="27828"/>
          <a:stretch/>
        </p:blipFill>
        <p:spPr>
          <a:xfrm>
            <a:off x="5691632" y="445024"/>
            <a:ext cx="3041217" cy="43645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P-(Sir) Peter Blake</a:t>
            </a:r>
          </a:p>
        </p:txBody>
      </p:sp>
      <p:sp>
        <p:nvSpPr>
          <p:cNvPr id="172" name="Shape 172"/>
          <p:cNvSpPr txBox="1">
            <a:spLocks noGrp="1"/>
          </p:cNvSpPr>
          <p:nvPr>
            <p:ph type="body" idx="1"/>
          </p:nvPr>
        </p:nvSpPr>
        <p:spPr>
          <a:xfrm>
            <a:off x="311700" y="1152475"/>
            <a:ext cx="4622100" cy="3416400"/>
          </a:xfrm>
          <a:prstGeom prst="rect">
            <a:avLst/>
          </a:prstGeom>
        </p:spPr>
        <p:txBody>
          <a:bodyPr lIns="91425" tIns="91425" rIns="91425" bIns="91425" anchor="t" anchorCtr="0">
            <a:noAutofit/>
          </a:bodyPr>
          <a:lstStyle/>
          <a:p>
            <a:pPr lvl="0">
              <a:spcBef>
                <a:spcPts val="0"/>
              </a:spcBef>
              <a:buNone/>
            </a:pPr>
            <a:r>
              <a:rPr lang="en-GB" sz="2400"/>
              <a:t>New Zealand environmentalist and strong leader. Also winner of the America cup and wearer of red socks. Peter Blake has a day-red sock day.</a:t>
            </a:r>
          </a:p>
        </p:txBody>
      </p:sp>
      <p:pic>
        <p:nvPicPr>
          <p:cNvPr id="173" name="Shape 173"/>
          <p:cNvPicPr preferRelativeResize="0"/>
          <p:nvPr/>
        </p:nvPicPr>
        <p:blipFill rotWithShape="1">
          <a:blip r:embed="rId3">
            <a:alphaModFix/>
          </a:blip>
          <a:srcRect l="23600" r="31911"/>
          <a:stretch/>
        </p:blipFill>
        <p:spPr>
          <a:xfrm>
            <a:off x="5205200" y="613450"/>
            <a:ext cx="3367325" cy="4252899"/>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Q-Queen Elizabeth II</a:t>
            </a:r>
          </a:p>
        </p:txBody>
      </p:sp>
      <p:sp>
        <p:nvSpPr>
          <p:cNvPr id="179" name="Shape 179"/>
          <p:cNvSpPr txBox="1">
            <a:spLocks noGrp="1"/>
          </p:cNvSpPr>
          <p:nvPr>
            <p:ph type="body" idx="1"/>
          </p:nvPr>
        </p:nvSpPr>
        <p:spPr>
          <a:xfrm>
            <a:off x="311700" y="1152475"/>
            <a:ext cx="4572900" cy="3416400"/>
          </a:xfrm>
          <a:prstGeom prst="rect">
            <a:avLst/>
          </a:prstGeom>
        </p:spPr>
        <p:txBody>
          <a:bodyPr lIns="91425" tIns="91425" rIns="91425" bIns="91425" anchor="t" anchorCtr="0">
            <a:noAutofit/>
          </a:bodyPr>
          <a:lstStyle/>
          <a:p>
            <a:pPr lvl="0">
              <a:spcBef>
                <a:spcPts val="0"/>
              </a:spcBef>
              <a:buNone/>
            </a:pPr>
            <a:r>
              <a:rPr lang="en-GB" sz="2400"/>
              <a:t>British Monarch. Current queen of England and the Commonwealth. She was on our old dollar bills.</a:t>
            </a:r>
          </a:p>
        </p:txBody>
      </p:sp>
      <p:pic>
        <p:nvPicPr>
          <p:cNvPr id="180" name="Shape 180"/>
          <p:cNvPicPr preferRelativeResize="0"/>
          <p:nvPr/>
        </p:nvPicPr>
        <p:blipFill>
          <a:blip r:embed="rId3">
            <a:alphaModFix/>
          </a:blip>
          <a:stretch>
            <a:fillRect/>
          </a:stretch>
        </p:blipFill>
        <p:spPr>
          <a:xfrm>
            <a:off x="5328800" y="309373"/>
            <a:ext cx="3251174" cy="46346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subTitle" idx="1"/>
          </p:nvPr>
        </p:nvSpPr>
        <p:spPr>
          <a:xfrm>
            <a:off x="186600" y="818425"/>
            <a:ext cx="8520600" cy="4102800"/>
          </a:xfrm>
          <a:prstGeom prst="rect">
            <a:avLst/>
          </a:prstGeom>
        </p:spPr>
        <p:txBody>
          <a:bodyPr lIns="91425" tIns="91425" rIns="91425" bIns="91425" anchor="t" anchorCtr="0">
            <a:noAutofit/>
          </a:bodyPr>
          <a:lstStyle/>
          <a:p>
            <a:pPr lvl="0">
              <a:spcBef>
                <a:spcPts val="0"/>
              </a:spcBef>
              <a:buNone/>
            </a:pPr>
            <a:r>
              <a:rPr lang="en-GB"/>
              <a:t>Here is a list of leaders that I have put together. I have tried to make them the easiest to recognise.     I hope you enjoy. </a:t>
            </a:r>
          </a:p>
        </p:txBody>
      </p:sp>
      <p:pic>
        <p:nvPicPr>
          <p:cNvPr id="61" name="Shape 61"/>
          <p:cNvPicPr preferRelativeResize="0"/>
          <p:nvPr/>
        </p:nvPicPr>
        <p:blipFill>
          <a:blip r:embed="rId3">
            <a:alphaModFix/>
          </a:blip>
          <a:stretch>
            <a:fillRect/>
          </a:stretch>
        </p:blipFill>
        <p:spPr>
          <a:xfrm>
            <a:off x="2175575" y="2377325"/>
            <a:ext cx="4719500" cy="25439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R-Ronald Reagan</a:t>
            </a:r>
          </a:p>
        </p:txBody>
      </p:sp>
      <p:sp>
        <p:nvSpPr>
          <p:cNvPr id="186" name="Shape 186"/>
          <p:cNvSpPr txBox="1">
            <a:spLocks noGrp="1"/>
          </p:cNvSpPr>
          <p:nvPr>
            <p:ph type="body" idx="1"/>
          </p:nvPr>
        </p:nvSpPr>
        <p:spPr>
          <a:xfrm>
            <a:off x="311700" y="1152475"/>
            <a:ext cx="4622100" cy="3416400"/>
          </a:xfrm>
          <a:prstGeom prst="rect">
            <a:avLst/>
          </a:prstGeom>
        </p:spPr>
        <p:txBody>
          <a:bodyPr lIns="91425" tIns="91425" rIns="91425" bIns="91425" anchor="t" anchorCtr="0">
            <a:noAutofit/>
          </a:bodyPr>
          <a:lstStyle/>
          <a:p>
            <a:pPr lvl="0">
              <a:spcBef>
                <a:spcPts val="0"/>
              </a:spcBef>
              <a:buNone/>
            </a:pPr>
            <a:r>
              <a:rPr lang="en-GB" sz="2400">
                <a:solidFill>
                  <a:srgbClr val="999999"/>
                </a:solidFill>
              </a:rPr>
              <a:t>Ronald Reagan was an American politician and actor who served as the 40th President of the United States from 1981 to 1989. </a:t>
            </a:r>
          </a:p>
        </p:txBody>
      </p:sp>
      <p:pic>
        <p:nvPicPr>
          <p:cNvPr id="187" name="Shape 187"/>
          <p:cNvPicPr preferRelativeResize="0"/>
          <p:nvPr/>
        </p:nvPicPr>
        <p:blipFill rotWithShape="1">
          <a:blip r:embed="rId3">
            <a:alphaModFix/>
          </a:blip>
          <a:srcRect l="9400" r="15754" b="-11037"/>
          <a:stretch/>
        </p:blipFill>
        <p:spPr>
          <a:xfrm>
            <a:off x="5229850" y="674925"/>
            <a:ext cx="3519900" cy="402452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S-Saddam Hussein</a:t>
            </a:r>
          </a:p>
        </p:txBody>
      </p:sp>
      <p:sp>
        <p:nvSpPr>
          <p:cNvPr id="193" name="Shape 193"/>
          <p:cNvSpPr txBox="1">
            <a:spLocks noGrp="1"/>
          </p:cNvSpPr>
          <p:nvPr>
            <p:ph type="body" idx="1"/>
          </p:nvPr>
        </p:nvSpPr>
        <p:spPr>
          <a:xfrm>
            <a:off x="311700" y="1152475"/>
            <a:ext cx="4525200" cy="3416400"/>
          </a:xfrm>
          <a:prstGeom prst="rect">
            <a:avLst/>
          </a:prstGeom>
        </p:spPr>
        <p:txBody>
          <a:bodyPr lIns="91425" tIns="91425" rIns="91425" bIns="91425" anchor="t" anchorCtr="0">
            <a:noAutofit/>
          </a:bodyPr>
          <a:lstStyle/>
          <a:p>
            <a:pPr lvl="0">
              <a:spcBef>
                <a:spcPts val="0"/>
              </a:spcBef>
              <a:buNone/>
            </a:pPr>
            <a:r>
              <a:rPr lang="en-GB" sz="2400"/>
              <a:t>Saddam Hussein was a very strong leader and powerful dictator. He was in control of Iraq. He was found and shot in a hole because he was being hunted.</a:t>
            </a:r>
          </a:p>
        </p:txBody>
      </p:sp>
      <p:pic>
        <p:nvPicPr>
          <p:cNvPr id="194" name="Shape 194"/>
          <p:cNvPicPr preferRelativeResize="0"/>
          <p:nvPr/>
        </p:nvPicPr>
        <p:blipFill rotWithShape="1">
          <a:blip r:embed="rId3">
            <a:alphaModFix/>
          </a:blip>
          <a:srcRect l="15875" r="19641"/>
          <a:stretch/>
        </p:blipFill>
        <p:spPr>
          <a:xfrm>
            <a:off x="5143499" y="720550"/>
            <a:ext cx="3456874" cy="4015499"/>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T-Theodore Roosevelt </a:t>
            </a:r>
          </a:p>
        </p:txBody>
      </p:sp>
      <p:sp>
        <p:nvSpPr>
          <p:cNvPr id="200" name="Shape 200"/>
          <p:cNvSpPr txBox="1">
            <a:spLocks noGrp="1"/>
          </p:cNvSpPr>
          <p:nvPr>
            <p:ph type="body" idx="1"/>
          </p:nvPr>
        </p:nvSpPr>
        <p:spPr>
          <a:xfrm>
            <a:off x="311700" y="1152475"/>
            <a:ext cx="4455300" cy="3416400"/>
          </a:xfrm>
          <a:prstGeom prst="rect">
            <a:avLst/>
          </a:prstGeom>
        </p:spPr>
        <p:txBody>
          <a:bodyPr lIns="91425" tIns="91425" rIns="91425" bIns="91425" anchor="t" anchorCtr="0">
            <a:noAutofit/>
          </a:bodyPr>
          <a:lstStyle/>
          <a:p>
            <a:pPr lvl="0">
              <a:spcBef>
                <a:spcPts val="0"/>
              </a:spcBef>
              <a:buNone/>
            </a:pPr>
            <a:r>
              <a:rPr lang="en-GB" sz="2400">
                <a:solidFill>
                  <a:srgbClr val="999999"/>
                </a:solidFill>
              </a:rPr>
              <a:t>Theodore Roosevelt  was an American author, explorer, soldier, naturalist, and reformer who was a former President of the United States of America. He can be confused with Franklin Roosevelt.</a:t>
            </a:r>
          </a:p>
          <a:p>
            <a:pPr lvl="0">
              <a:spcBef>
                <a:spcPts val="0"/>
              </a:spcBef>
              <a:buNone/>
            </a:pPr>
            <a:r>
              <a:rPr lang="en-GB"/>
              <a:t> </a:t>
            </a:r>
          </a:p>
        </p:txBody>
      </p:sp>
      <p:pic>
        <p:nvPicPr>
          <p:cNvPr id="201" name="Shape 201"/>
          <p:cNvPicPr preferRelativeResize="0"/>
          <p:nvPr/>
        </p:nvPicPr>
        <p:blipFill>
          <a:blip r:embed="rId3">
            <a:alphaModFix/>
          </a:blip>
          <a:stretch>
            <a:fillRect/>
          </a:stretch>
        </p:blipFill>
        <p:spPr>
          <a:xfrm>
            <a:off x="4862750" y="581225"/>
            <a:ext cx="3221874" cy="41658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U-Ulysses Grant</a:t>
            </a:r>
          </a:p>
        </p:txBody>
      </p:sp>
      <p:sp>
        <p:nvSpPr>
          <p:cNvPr id="207" name="Shape 207"/>
          <p:cNvSpPr txBox="1">
            <a:spLocks noGrp="1"/>
          </p:cNvSpPr>
          <p:nvPr>
            <p:ph type="body" idx="1"/>
          </p:nvPr>
        </p:nvSpPr>
        <p:spPr>
          <a:xfrm>
            <a:off x="311700" y="1152475"/>
            <a:ext cx="4696200" cy="3633300"/>
          </a:xfrm>
          <a:prstGeom prst="rect">
            <a:avLst/>
          </a:prstGeom>
        </p:spPr>
        <p:txBody>
          <a:bodyPr lIns="91425" tIns="91425" rIns="91425" bIns="91425" anchor="t" anchorCtr="0">
            <a:noAutofit/>
          </a:bodyPr>
          <a:lstStyle/>
          <a:p>
            <a:pPr lvl="0">
              <a:spcBef>
                <a:spcPts val="0"/>
              </a:spcBef>
              <a:buNone/>
            </a:pPr>
            <a:r>
              <a:rPr lang="en-GB" sz="2400">
                <a:solidFill>
                  <a:srgbClr val="999999"/>
                </a:solidFill>
              </a:rPr>
              <a:t>Ulysses Grant was the 18th President of the United States. As Commanding General, Grant worked closely with President Abraham Lincoln to lead the Union Army to victory in the American Civil War.</a:t>
            </a:r>
          </a:p>
        </p:txBody>
      </p:sp>
      <p:pic>
        <p:nvPicPr>
          <p:cNvPr id="208" name="Shape 208"/>
          <p:cNvPicPr preferRelativeResize="0"/>
          <p:nvPr/>
        </p:nvPicPr>
        <p:blipFill>
          <a:blip r:embed="rId3">
            <a:alphaModFix/>
          </a:blip>
          <a:stretch>
            <a:fillRect/>
          </a:stretch>
        </p:blipFill>
        <p:spPr>
          <a:xfrm>
            <a:off x="5450149" y="700899"/>
            <a:ext cx="3052649" cy="408485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V-Vladimir Putin</a:t>
            </a:r>
          </a:p>
        </p:txBody>
      </p:sp>
      <p:sp>
        <p:nvSpPr>
          <p:cNvPr id="214" name="Shape 214"/>
          <p:cNvSpPr txBox="1">
            <a:spLocks noGrp="1"/>
          </p:cNvSpPr>
          <p:nvPr>
            <p:ph type="body" idx="1"/>
          </p:nvPr>
        </p:nvSpPr>
        <p:spPr>
          <a:xfrm>
            <a:off x="311700" y="1152475"/>
            <a:ext cx="4483200" cy="3416400"/>
          </a:xfrm>
          <a:prstGeom prst="rect">
            <a:avLst/>
          </a:prstGeom>
        </p:spPr>
        <p:txBody>
          <a:bodyPr lIns="91425" tIns="91425" rIns="91425" bIns="91425" anchor="t" anchorCtr="0">
            <a:noAutofit/>
          </a:bodyPr>
          <a:lstStyle/>
          <a:p>
            <a:pPr lvl="0">
              <a:spcBef>
                <a:spcPts val="0"/>
              </a:spcBef>
              <a:buNone/>
            </a:pPr>
            <a:r>
              <a:rPr lang="en-GB" sz="2400"/>
              <a:t>Vladimir Putin is the current Prime Minister of Russia. He has heavily been involved with Trump and is in charge of a large country.</a:t>
            </a:r>
          </a:p>
        </p:txBody>
      </p:sp>
      <p:pic>
        <p:nvPicPr>
          <p:cNvPr id="215" name="Shape 215"/>
          <p:cNvPicPr preferRelativeResize="0"/>
          <p:nvPr/>
        </p:nvPicPr>
        <p:blipFill rotWithShape="1">
          <a:blip r:embed="rId3">
            <a:alphaModFix/>
          </a:blip>
          <a:srcRect l="25708" r="29951"/>
          <a:stretch/>
        </p:blipFill>
        <p:spPr>
          <a:xfrm>
            <a:off x="5756824" y="670575"/>
            <a:ext cx="3075475" cy="4217774"/>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W-William the Conqueror  </a:t>
            </a:r>
          </a:p>
        </p:txBody>
      </p:sp>
      <p:sp>
        <p:nvSpPr>
          <p:cNvPr id="221" name="Shape 221"/>
          <p:cNvSpPr txBox="1">
            <a:spLocks noGrp="1"/>
          </p:cNvSpPr>
          <p:nvPr>
            <p:ph type="body" idx="1"/>
          </p:nvPr>
        </p:nvSpPr>
        <p:spPr>
          <a:xfrm>
            <a:off x="188350" y="1103125"/>
            <a:ext cx="4469400" cy="3416400"/>
          </a:xfrm>
          <a:prstGeom prst="rect">
            <a:avLst/>
          </a:prstGeom>
        </p:spPr>
        <p:txBody>
          <a:bodyPr lIns="91425" tIns="91425" rIns="91425" bIns="91425" anchor="t" anchorCtr="0">
            <a:noAutofit/>
          </a:bodyPr>
          <a:lstStyle/>
          <a:p>
            <a:pPr lvl="0">
              <a:spcBef>
                <a:spcPts val="0"/>
              </a:spcBef>
              <a:buNone/>
            </a:pPr>
            <a:r>
              <a:rPr lang="en-GB" sz="2400"/>
              <a:t>William I was the first Norman king of England. </a:t>
            </a:r>
          </a:p>
        </p:txBody>
      </p:sp>
      <p:pic>
        <p:nvPicPr>
          <p:cNvPr id="222" name="Shape 222"/>
          <p:cNvPicPr preferRelativeResize="0"/>
          <p:nvPr/>
        </p:nvPicPr>
        <p:blipFill>
          <a:blip r:embed="rId3">
            <a:alphaModFix/>
          </a:blip>
          <a:stretch>
            <a:fillRect/>
          </a:stretch>
        </p:blipFill>
        <p:spPr>
          <a:xfrm>
            <a:off x="5808032" y="738957"/>
            <a:ext cx="2812250" cy="3972849"/>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X-Xi Xingping </a:t>
            </a:r>
          </a:p>
        </p:txBody>
      </p:sp>
      <p:sp>
        <p:nvSpPr>
          <p:cNvPr id="228" name="Shape 228"/>
          <p:cNvSpPr txBox="1">
            <a:spLocks noGrp="1"/>
          </p:cNvSpPr>
          <p:nvPr>
            <p:ph type="body" idx="1"/>
          </p:nvPr>
        </p:nvSpPr>
        <p:spPr>
          <a:xfrm>
            <a:off x="311700" y="1152475"/>
            <a:ext cx="4646700" cy="3416400"/>
          </a:xfrm>
          <a:prstGeom prst="rect">
            <a:avLst/>
          </a:prstGeom>
        </p:spPr>
        <p:txBody>
          <a:bodyPr lIns="91425" tIns="91425" rIns="91425" bIns="91425" anchor="t" anchorCtr="0">
            <a:noAutofit/>
          </a:bodyPr>
          <a:lstStyle/>
          <a:p>
            <a:pPr lvl="0">
              <a:spcBef>
                <a:spcPts val="0"/>
              </a:spcBef>
              <a:buNone/>
            </a:pPr>
            <a:r>
              <a:rPr lang="en-GB" sz="2400"/>
              <a:t>Xi Xingping is the current President of China. He is in charge of one of the largest exporters in the world.</a:t>
            </a:r>
          </a:p>
        </p:txBody>
      </p:sp>
      <p:pic>
        <p:nvPicPr>
          <p:cNvPr id="229" name="Shape 229"/>
          <p:cNvPicPr preferRelativeResize="0"/>
          <p:nvPr/>
        </p:nvPicPr>
        <p:blipFill rotWithShape="1">
          <a:blip r:embed="rId3">
            <a:alphaModFix/>
          </a:blip>
          <a:srcRect l="14312" r="34915"/>
          <a:stretch/>
        </p:blipFill>
        <p:spPr>
          <a:xfrm>
            <a:off x="5229849" y="557950"/>
            <a:ext cx="2997275" cy="4285549"/>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Y-Weird al Yankovic</a:t>
            </a:r>
          </a:p>
        </p:txBody>
      </p:sp>
      <p:sp>
        <p:nvSpPr>
          <p:cNvPr id="235" name="Shape 235"/>
          <p:cNvSpPr txBox="1">
            <a:spLocks noGrp="1"/>
          </p:cNvSpPr>
          <p:nvPr>
            <p:ph type="body" idx="1"/>
          </p:nvPr>
        </p:nvSpPr>
        <p:spPr>
          <a:xfrm>
            <a:off x="311700" y="1152475"/>
            <a:ext cx="4461900" cy="3416400"/>
          </a:xfrm>
          <a:prstGeom prst="rect">
            <a:avLst/>
          </a:prstGeom>
        </p:spPr>
        <p:txBody>
          <a:bodyPr lIns="91425" tIns="91425" rIns="91425" bIns="91425" anchor="t" anchorCtr="0">
            <a:noAutofit/>
          </a:bodyPr>
          <a:lstStyle/>
          <a:p>
            <a:pPr lvl="0">
              <a:spcBef>
                <a:spcPts val="0"/>
              </a:spcBef>
              <a:buNone/>
            </a:pPr>
            <a:r>
              <a:rPr lang="en-GB" sz="2400"/>
              <a:t>I couldn't find much more so I put in Yankovic because he took charge in parodies and furthering music. </a:t>
            </a:r>
          </a:p>
        </p:txBody>
      </p:sp>
      <p:pic>
        <p:nvPicPr>
          <p:cNvPr id="236" name="Shape 236"/>
          <p:cNvPicPr preferRelativeResize="0"/>
          <p:nvPr/>
        </p:nvPicPr>
        <p:blipFill rotWithShape="1">
          <a:blip r:embed="rId3">
            <a:alphaModFix/>
          </a:blip>
          <a:srcRect l="13528" r="13696"/>
          <a:stretch/>
        </p:blipFill>
        <p:spPr>
          <a:xfrm>
            <a:off x="5266849" y="636025"/>
            <a:ext cx="3494800" cy="3871449"/>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Z-Mark Zuckerberg</a:t>
            </a:r>
          </a:p>
        </p:txBody>
      </p:sp>
      <p:sp>
        <p:nvSpPr>
          <p:cNvPr id="242" name="Shape 242"/>
          <p:cNvSpPr txBox="1">
            <a:spLocks noGrp="1"/>
          </p:cNvSpPr>
          <p:nvPr>
            <p:ph type="body" idx="1"/>
          </p:nvPr>
        </p:nvSpPr>
        <p:spPr>
          <a:xfrm>
            <a:off x="311700" y="1152475"/>
            <a:ext cx="4794900" cy="3416400"/>
          </a:xfrm>
          <a:prstGeom prst="rect">
            <a:avLst/>
          </a:prstGeom>
        </p:spPr>
        <p:txBody>
          <a:bodyPr lIns="91425" tIns="91425" rIns="91425" bIns="91425" anchor="t" anchorCtr="0">
            <a:noAutofit/>
          </a:bodyPr>
          <a:lstStyle/>
          <a:p>
            <a:pPr lvl="0">
              <a:spcBef>
                <a:spcPts val="0"/>
              </a:spcBef>
              <a:buNone/>
            </a:pPr>
            <a:r>
              <a:rPr lang="en-GB" sz="2400"/>
              <a:t>Mark Zuckerberg is a famous person who made facebook. He has shown the world social media and others followed in his footsteps creating their own versions: instagram and snapchat etc.</a:t>
            </a:r>
          </a:p>
        </p:txBody>
      </p:sp>
      <p:pic>
        <p:nvPicPr>
          <p:cNvPr id="243" name="Shape 243"/>
          <p:cNvPicPr preferRelativeResize="0"/>
          <p:nvPr/>
        </p:nvPicPr>
        <p:blipFill>
          <a:blip r:embed="rId3">
            <a:alphaModFix/>
          </a:blip>
          <a:stretch>
            <a:fillRect/>
          </a:stretch>
        </p:blipFill>
        <p:spPr>
          <a:xfrm>
            <a:off x="5463199" y="544974"/>
            <a:ext cx="3031750" cy="42285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Thanks for watching!</a:t>
            </a:r>
          </a:p>
        </p:txBody>
      </p:sp>
      <p:pic>
        <p:nvPicPr>
          <p:cNvPr id="249" name="Shape 249"/>
          <p:cNvPicPr preferRelativeResize="0"/>
          <p:nvPr/>
        </p:nvPicPr>
        <p:blipFill>
          <a:blip r:embed="rId3">
            <a:alphaModFix/>
          </a:blip>
          <a:stretch>
            <a:fillRect/>
          </a:stretch>
        </p:blipFill>
        <p:spPr>
          <a:xfrm>
            <a:off x="1756915" y="1152465"/>
            <a:ext cx="5798049" cy="385832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A-Andrew Little</a:t>
            </a:r>
          </a:p>
        </p:txBody>
      </p:sp>
      <p:sp>
        <p:nvSpPr>
          <p:cNvPr id="67" name="Shape 67"/>
          <p:cNvSpPr txBox="1">
            <a:spLocks noGrp="1"/>
          </p:cNvSpPr>
          <p:nvPr>
            <p:ph type="body" idx="1"/>
          </p:nvPr>
        </p:nvSpPr>
        <p:spPr>
          <a:xfrm>
            <a:off x="176050" y="1090825"/>
            <a:ext cx="5547300" cy="3416400"/>
          </a:xfrm>
          <a:prstGeom prst="rect">
            <a:avLst/>
          </a:prstGeom>
        </p:spPr>
        <p:txBody>
          <a:bodyPr lIns="91425" tIns="91425" rIns="91425" bIns="91425" anchor="t" anchorCtr="0">
            <a:noAutofit/>
          </a:bodyPr>
          <a:lstStyle/>
          <a:p>
            <a:pPr lvl="0">
              <a:spcBef>
                <a:spcPts val="0"/>
              </a:spcBef>
              <a:buNone/>
            </a:pPr>
            <a:r>
              <a:rPr lang="en-GB" sz="2400"/>
              <a:t>Andrew Little is a New Zealand politician. He resigned in 2017 from being leader of the Labour party.  </a:t>
            </a:r>
          </a:p>
          <a:p>
            <a:pPr lvl="0">
              <a:spcBef>
                <a:spcPts val="0"/>
              </a:spcBef>
              <a:buNone/>
            </a:pPr>
            <a:endParaRPr/>
          </a:p>
        </p:txBody>
      </p:sp>
      <p:pic>
        <p:nvPicPr>
          <p:cNvPr id="68" name="Shape 68"/>
          <p:cNvPicPr preferRelativeResize="0"/>
          <p:nvPr/>
        </p:nvPicPr>
        <p:blipFill>
          <a:blip r:embed="rId3">
            <a:alphaModFix/>
          </a:blip>
          <a:stretch>
            <a:fillRect/>
          </a:stretch>
        </p:blipFill>
        <p:spPr>
          <a:xfrm>
            <a:off x="5792358" y="507975"/>
            <a:ext cx="3157274" cy="42860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B-Bill Clinton</a:t>
            </a:r>
          </a:p>
        </p:txBody>
      </p:sp>
      <p:sp>
        <p:nvSpPr>
          <p:cNvPr id="74" name="Shape 74"/>
          <p:cNvSpPr txBox="1">
            <a:spLocks noGrp="1"/>
          </p:cNvSpPr>
          <p:nvPr>
            <p:ph type="body" idx="1"/>
          </p:nvPr>
        </p:nvSpPr>
        <p:spPr>
          <a:xfrm>
            <a:off x="311700" y="1152475"/>
            <a:ext cx="4474200" cy="3416400"/>
          </a:xfrm>
          <a:prstGeom prst="rect">
            <a:avLst/>
          </a:prstGeom>
        </p:spPr>
        <p:txBody>
          <a:bodyPr lIns="91425" tIns="91425" rIns="91425" bIns="91425" anchor="t" anchorCtr="0">
            <a:noAutofit/>
          </a:bodyPr>
          <a:lstStyle/>
          <a:p>
            <a:pPr lvl="0">
              <a:spcBef>
                <a:spcPts val="0"/>
              </a:spcBef>
              <a:buNone/>
            </a:pPr>
            <a:r>
              <a:rPr lang="en-GB" sz="2400"/>
              <a:t>Bill Clinton </a:t>
            </a:r>
            <a:r>
              <a:rPr lang="en-GB" sz="2400">
                <a:solidFill>
                  <a:srgbClr val="B7B7B7"/>
                </a:solidFill>
              </a:rPr>
              <a:t>is an American politician who served as the 42nd President of the United States from 1993 to 2001. He has a wife who ran for President in 2017, she is Hillary Clinton.</a:t>
            </a:r>
          </a:p>
        </p:txBody>
      </p:sp>
      <p:pic>
        <p:nvPicPr>
          <p:cNvPr id="75" name="Shape 75"/>
          <p:cNvPicPr preferRelativeResize="0"/>
          <p:nvPr/>
        </p:nvPicPr>
        <p:blipFill>
          <a:blip r:embed="rId3">
            <a:alphaModFix/>
          </a:blip>
          <a:stretch>
            <a:fillRect/>
          </a:stretch>
        </p:blipFill>
        <p:spPr>
          <a:xfrm>
            <a:off x="5552875" y="592712"/>
            <a:ext cx="3143749" cy="410612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C-Christopher Columbus </a:t>
            </a:r>
          </a:p>
        </p:txBody>
      </p:sp>
      <p:sp>
        <p:nvSpPr>
          <p:cNvPr id="81" name="Shape 81"/>
          <p:cNvSpPr txBox="1">
            <a:spLocks noGrp="1"/>
          </p:cNvSpPr>
          <p:nvPr>
            <p:ph type="body" idx="1"/>
          </p:nvPr>
        </p:nvSpPr>
        <p:spPr>
          <a:xfrm>
            <a:off x="311700" y="1152475"/>
            <a:ext cx="4572900" cy="3756600"/>
          </a:xfrm>
          <a:prstGeom prst="rect">
            <a:avLst/>
          </a:prstGeom>
        </p:spPr>
        <p:txBody>
          <a:bodyPr lIns="91425" tIns="91425" rIns="91425" bIns="91425" anchor="t" anchorCtr="0">
            <a:noAutofit/>
          </a:bodyPr>
          <a:lstStyle/>
          <a:p>
            <a:pPr lvl="0">
              <a:spcBef>
                <a:spcPts val="0"/>
              </a:spcBef>
              <a:buNone/>
            </a:pPr>
            <a:r>
              <a:rPr lang="en-GB" sz="2400"/>
              <a:t>Christopher Columbus is a well known explorer who was born in Italy and made four known trips across the Atlantic. He is a leader because he navigated the ships he sailed on.</a:t>
            </a:r>
          </a:p>
        </p:txBody>
      </p:sp>
      <p:pic>
        <p:nvPicPr>
          <p:cNvPr id="82" name="Shape 82"/>
          <p:cNvPicPr preferRelativeResize="0"/>
          <p:nvPr/>
        </p:nvPicPr>
        <p:blipFill rotWithShape="1">
          <a:blip r:embed="rId3">
            <a:alphaModFix/>
          </a:blip>
          <a:srcRect l="19036" t="1339" r="33301" b="-1340"/>
          <a:stretch/>
        </p:blipFill>
        <p:spPr>
          <a:xfrm>
            <a:off x="5390199" y="615937"/>
            <a:ext cx="3318000" cy="39116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345425"/>
            <a:ext cx="8520600" cy="572700"/>
          </a:xfrm>
          <a:prstGeom prst="rect">
            <a:avLst/>
          </a:prstGeom>
        </p:spPr>
        <p:txBody>
          <a:bodyPr lIns="91425" tIns="91425" rIns="91425" bIns="91425" anchor="t" anchorCtr="0">
            <a:noAutofit/>
          </a:bodyPr>
          <a:lstStyle/>
          <a:p>
            <a:pPr lvl="0">
              <a:spcBef>
                <a:spcPts val="0"/>
              </a:spcBef>
              <a:buNone/>
            </a:pPr>
            <a:r>
              <a:rPr lang="en-GB"/>
              <a:t>D-Donald Trump</a:t>
            </a:r>
          </a:p>
        </p:txBody>
      </p:sp>
      <p:sp>
        <p:nvSpPr>
          <p:cNvPr id="88" name="Shape 88"/>
          <p:cNvSpPr txBox="1">
            <a:spLocks noGrp="1"/>
          </p:cNvSpPr>
          <p:nvPr>
            <p:ph type="body" idx="1"/>
          </p:nvPr>
        </p:nvSpPr>
        <p:spPr>
          <a:xfrm>
            <a:off x="311700" y="1152475"/>
            <a:ext cx="4412400" cy="3416400"/>
          </a:xfrm>
          <a:prstGeom prst="rect">
            <a:avLst/>
          </a:prstGeom>
        </p:spPr>
        <p:txBody>
          <a:bodyPr lIns="91425" tIns="91425" rIns="91425" bIns="91425" anchor="t" anchorCtr="0">
            <a:noAutofit/>
          </a:bodyPr>
          <a:lstStyle/>
          <a:p>
            <a:pPr lvl="0">
              <a:spcBef>
                <a:spcPts val="0"/>
              </a:spcBef>
              <a:buNone/>
            </a:pPr>
            <a:r>
              <a:rPr lang="en-GB" sz="2400"/>
              <a:t>Donald John Trump is an American politician and currently is the President of the United States. He is the leader of the US and has a tough job.</a:t>
            </a:r>
          </a:p>
        </p:txBody>
      </p:sp>
      <p:pic>
        <p:nvPicPr>
          <p:cNvPr id="89" name="Shape 89"/>
          <p:cNvPicPr preferRelativeResize="0"/>
          <p:nvPr/>
        </p:nvPicPr>
        <p:blipFill rotWithShape="1">
          <a:blip r:embed="rId3">
            <a:alphaModFix/>
          </a:blip>
          <a:srcRect l="34221" r="13643"/>
          <a:stretch/>
        </p:blipFill>
        <p:spPr>
          <a:xfrm>
            <a:off x="5475725" y="345424"/>
            <a:ext cx="3270225" cy="41741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E-(Sir) Edmund Hillary</a:t>
            </a:r>
          </a:p>
        </p:txBody>
      </p:sp>
      <p:sp>
        <p:nvSpPr>
          <p:cNvPr id="95" name="Shape 95"/>
          <p:cNvSpPr txBox="1">
            <a:spLocks noGrp="1"/>
          </p:cNvSpPr>
          <p:nvPr>
            <p:ph type="body" idx="1"/>
          </p:nvPr>
        </p:nvSpPr>
        <p:spPr>
          <a:xfrm>
            <a:off x="311700" y="1152475"/>
            <a:ext cx="4437000" cy="3416400"/>
          </a:xfrm>
          <a:prstGeom prst="rect">
            <a:avLst/>
          </a:prstGeom>
        </p:spPr>
        <p:txBody>
          <a:bodyPr lIns="91425" tIns="91425" rIns="91425" bIns="91425" anchor="t" anchorCtr="0">
            <a:noAutofit/>
          </a:bodyPr>
          <a:lstStyle/>
          <a:p>
            <a:pPr lvl="0">
              <a:spcBef>
                <a:spcPts val="0"/>
              </a:spcBef>
              <a:buNone/>
            </a:pPr>
            <a:r>
              <a:rPr lang="en-GB" sz="2400"/>
              <a:t>New Zealand mountaineer and explorer. He was the first person to climb the world's highest mountain along with Tenzing Norgay. </a:t>
            </a:r>
          </a:p>
        </p:txBody>
      </p:sp>
      <p:pic>
        <p:nvPicPr>
          <p:cNvPr id="96" name="Shape 96"/>
          <p:cNvPicPr preferRelativeResize="0"/>
          <p:nvPr/>
        </p:nvPicPr>
        <p:blipFill>
          <a:blip r:embed="rId3">
            <a:alphaModFix/>
          </a:blip>
          <a:stretch>
            <a:fillRect/>
          </a:stretch>
        </p:blipFill>
        <p:spPr>
          <a:xfrm>
            <a:off x="5468324" y="656650"/>
            <a:ext cx="3077224" cy="39122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F-Fidel Castro</a:t>
            </a:r>
          </a:p>
        </p:txBody>
      </p:sp>
      <p:sp>
        <p:nvSpPr>
          <p:cNvPr id="102" name="Shape 102"/>
          <p:cNvSpPr txBox="1">
            <a:spLocks noGrp="1"/>
          </p:cNvSpPr>
          <p:nvPr>
            <p:ph type="body" idx="1"/>
          </p:nvPr>
        </p:nvSpPr>
        <p:spPr>
          <a:xfrm>
            <a:off x="311700" y="1152475"/>
            <a:ext cx="4178100" cy="3416400"/>
          </a:xfrm>
          <a:prstGeom prst="rect">
            <a:avLst/>
          </a:prstGeom>
        </p:spPr>
        <p:txBody>
          <a:bodyPr lIns="91425" tIns="91425" rIns="91425" bIns="91425" anchor="t" anchorCtr="0">
            <a:noAutofit/>
          </a:bodyPr>
          <a:lstStyle/>
          <a:p>
            <a:pPr lvl="0">
              <a:spcBef>
                <a:spcPts val="0"/>
              </a:spcBef>
              <a:buNone/>
            </a:pPr>
            <a:r>
              <a:rPr lang="en-GB" sz="2400"/>
              <a:t>Fidel Castro was a politician, former Prime Minister and President of Cuba. He died in Havana in 2016. </a:t>
            </a:r>
          </a:p>
        </p:txBody>
      </p:sp>
      <p:pic>
        <p:nvPicPr>
          <p:cNvPr id="103" name="Shape 103"/>
          <p:cNvPicPr preferRelativeResize="0"/>
          <p:nvPr/>
        </p:nvPicPr>
        <p:blipFill rotWithShape="1">
          <a:blip r:embed="rId3">
            <a:alphaModFix/>
          </a:blip>
          <a:srcRect l="16838" t="-1400" r="2594" b="1400"/>
          <a:stretch/>
        </p:blipFill>
        <p:spPr>
          <a:xfrm>
            <a:off x="5254500" y="610100"/>
            <a:ext cx="3445700" cy="39587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G-George Washington</a:t>
            </a:r>
          </a:p>
        </p:txBody>
      </p:sp>
      <p:sp>
        <p:nvSpPr>
          <p:cNvPr id="109" name="Shape 109"/>
          <p:cNvSpPr txBox="1">
            <a:spLocks noGrp="1"/>
          </p:cNvSpPr>
          <p:nvPr>
            <p:ph type="body" idx="1"/>
          </p:nvPr>
        </p:nvSpPr>
        <p:spPr>
          <a:xfrm>
            <a:off x="311700" y="1152475"/>
            <a:ext cx="4683900" cy="3416400"/>
          </a:xfrm>
          <a:prstGeom prst="rect">
            <a:avLst/>
          </a:prstGeom>
        </p:spPr>
        <p:txBody>
          <a:bodyPr lIns="91425" tIns="91425" rIns="91425" bIns="91425" anchor="t" anchorCtr="0">
            <a:noAutofit/>
          </a:bodyPr>
          <a:lstStyle/>
          <a:p>
            <a:pPr lvl="0">
              <a:spcBef>
                <a:spcPts val="0"/>
              </a:spcBef>
              <a:buNone/>
            </a:pPr>
            <a:r>
              <a:rPr lang="en-GB" sz="2400"/>
              <a:t>George Washington was the first President of the United States of America. He is a founding father and is well known President.</a:t>
            </a:r>
          </a:p>
        </p:txBody>
      </p:sp>
      <p:pic>
        <p:nvPicPr>
          <p:cNvPr id="110" name="Shape 110"/>
          <p:cNvPicPr preferRelativeResize="0"/>
          <p:nvPr/>
        </p:nvPicPr>
        <p:blipFill rotWithShape="1">
          <a:blip r:embed="rId3">
            <a:alphaModFix/>
          </a:blip>
          <a:srcRect l="15661" t="-1810" r="9543" b="1810"/>
          <a:stretch/>
        </p:blipFill>
        <p:spPr>
          <a:xfrm>
            <a:off x="5131150" y="445025"/>
            <a:ext cx="3581925" cy="4057074"/>
          </a:xfrm>
          <a:prstGeom prst="rect">
            <a:avLst/>
          </a:prstGeom>
          <a:noFill/>
          <a:ln>
            <a:noFill/>
          </a:ln>
        </p:spPr>
      </p:pic>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784</Words>
  <Application>Microsoft Office PowerPoint</Application>
  <PresentationFormat>On-screen Show (16:9)</PresentationFormat>
  <Paragraphs>57</Paragraphs>
  <Slides>29</Slides>
  <Notes>29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29</vt:i4>
      </vt:variant>
    </vt:vector>
  </HeadingPairs>
  <TitlesOfParts>
    <vt:vector size="31" baseType="lpstr">
      <vt:lpstr>Arial</vt:lpstr>
      <vt:lpstr>Simple Dark</vt:lpstr>
      <vt:lpstr>Famous Leaders A-Z</vt:lpstr>
      <vt:lpstr>PowerPoint Presentation</vt:lpstr>
      <vt:lpstr>A-Andrew Little</vt:lpstr>
      <vt:lpstr>B-Bill Clinton</vt:lpstr>
      <vt:lpstr>C-Christopher Columbus </vt:lpstr>
      <vt:lpstr>D-Donald Trump</vt:lpstr>
      <vt:lpstr>E-(Sir) Edmund Hillary</vt:lpstr>
      <vt:lpstr>F-Fidel Castro</vt:lpstr>
      <vt:lpstr>G-George Washington</vt:lpstr>
      <vt:lpstr>H-Helen Clark</vt:lpstr>
      <vt:lpstr>I-Ion Iliescu </vt:lpstr>
      <vt:lpstr>J-Jacinda Ardern</vt:lpstr>
      <vt:lpstr>K-Kate Shepherd </vt:lpstr>
      <vt:lpstr>M-Metiria Turei </vt:lpstr>
      <vt:lpstr>L-David Lange </vt:lpstr>
      <vt:lpstr>N-Nick Smith</vt:lpstr>
      <vt:lpstr>O-Osama Bin Laden</vt:lpstr>
      <vt:lpstr>P-(Sir) Peter Blake</vt:lpstr>
      <vt:lpstr>Q-Queen Elizabeth II</vt:lpstr>
      <vt:lpstr>R-Ronald Reagan</vt:lpstr>
      <vt:lpstr>S-Saddam Hussein</vt:lpstr>
      <vt:lpstr>T-Theodore Roosevelt </vt:lpstr>
      <vt:lpstr>U-Ulysses Grant</vt:lpstr>
      <vt:lpstr>V-Vladimir Putin</vt:lpstr>
      <vt:lpstr>W-William the Conqueror  </vt:lpstr>
      <vt:lpstr>X-Xi Xingping </vt:lpstr>
      <vt:lpstr>Y-Weird al Yankovic</vt:lpstr>
      <vt:lpstr>Z-Mark Zuckerberg</vt:lpstr>
      <vt:lpstr>Thanks for watching!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Famous Leaders A-Z</dc:title>
  <dc:creator>Rana Richards</dc:creator>
  <cp:lastModifiedBy>Rana Richards</cp:lastModifiedBy>
  <cp:revision>1</cp:revision>
  <dcterms:modified xsi:type="dcterms:W3CDTF">2017-08-22T01:54:54Z</dcterms:modified>
</cp:coreProperties>
</file>